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E4D5">
              <a:alpha val="529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45005" y="4319346"/>
            <a:ext cx="5597989" cy="1153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61436" y="3547962"/>
            <a:ext cx="12165127" cy="396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1.png"/><Relationship Id="rId6" Type="http://schemas.openxmlformats.org/officeDocument/2006/relationships/image" Target="../media/image36.jpg"/><Relationship Id="rId7" Type="http://schemas.openxmlformats.org/officeDocument/2006/relationships/image" Target="../media/image31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Relationship Id="rId4" Type="http://schemas.openxmlformats.org/officeDocument/2006/relationships/image" Target="../media/image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4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jpg"/><Relationship Id="rId9" Type="http://schemas.openxmlformats.org/officeDocument/2006/relationships/image" Target="../media/image4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8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560093" y="1028700"/>
            <a:ext cx="9168130" cy="5685790"/>
            <a:chOff x="4560093" y="1028700"/>
            <a:chExt cx="9168130" cy="5685790"/>
          </a:xfrm>
        </p:grpSpPr>
        <p:sp>
          <p:nvSpPr>
            <p:cNvPr id="4" name="object 4"/>
            <p:cNvSpPr/>
            <p:nvPr/>
          </p:nvSpPr>
          <p:spPr>
            <a:xfrm>
              <a:off x="4560093" y="1028700"/>
              <a:ext cx="9168130" cy="5685790"/>
            </a:xfrm>
            <a:custGeom>
              <a:avLst/>
              <a:gdLst/>
              <a:ahLst/>
              <a:cxnLst/>
              <a:rect l="l" t="t" r="r" b="b"/>
              <a:pathLst>
                <a:path w="9168130" h="5685790">
                  <a:moveTo>
                    <a:pt x="8220169" y="5685472"/>
                  </a:moveTo>
                  <a:lnTo>
                    <a:pt x="947642" y="5685472"/>
                  </a:lnTo>
                  <a:lnTo>
                    <a:pt x="898873" y="5684239"/>
                  </a:lnTo>
                  <a:lnTo>
                    <a:pt x="850746" y="5680579"/>
                  </a:lnTo>
                  <a:lnTo>
                    <a:pt x="803318" y="5674553"/>
                  </a:lnTo>
                  <a:lnTo>
                    <a:pt x="756650" y="5666220"/>
                  </a:lnTo>
                  <a:lnTo>
                    <a:pt x="710801" y="5655639"/>
                  </a:lnTo>
                  <a:lnTo>
                    <a:pt x="665831" y="5642870"/>
                  </a:lnTo>
                  <a:lnTo>
                    <a:pt x="621798" y="5627972"/>
                  </a:lnTo>
                  <a:lnTo>
                    <a:pt x="578764" y="5611005"/>
                  </a:lnTo>
                  <a:lnTo>
                    <a:pt x="536786" y="5592029"/>
                  </a:lnTo>
                  <a:lnTo>
                    <a:pt x="495926" y="5571102"/>
                  </a:lnTo>
                  <a:lnTo>
                    <a:pt x="456241" y="5548285"/>
                  </a:lnTo>
                  <a:lnTo>
                    <a:pt x="417793" y="5523637"/>
                  </a:lnTo>
                  <a:lnTo>
                    <a:pt x="380639" y="5497218"/>
                  </a:lnTo>
                  <a:lnTo>
                    <a:pt x="344841" y="5469086"/>
                  </a:lnTo>
                  <a:lnTo>
                    <a:pt x="310456" y="5439302"/>
                  </a:lnTo>
                  <a:lnTo>
                    <a:pt x="277546" y="5407925"/>
                  </a:lnTo>
                  <a:lnTo>
                    <a:pt x="246169" y="5375015"/>
                  </a:lnTo>
                  <a:lnTo>
                    <a:pt x="216385" y="5340630"/>
                  </a:lnTo>
                  <a:lnTo>
                    <a:pt x="188254" y="5304832"/>
                  </a:lnTo>
                  <a:lnTo>
                    <a:pt x="161834" y="5267679"/>
                  </a:lnTo>
                  <a:lnTo>
                    <a:pt x="137186" y="5229230"/>
                  </a:lnTo>
                  <a:lnTo>
                    <a:pt x="114369" y="5189545"/>
                  </a:lnTo>
                  <a:lnTo>
                    <a:pt x="93442" y="5148685"/>
                  </a:lnTo>
                  <a:lnTo>
                    <a:pt x="74466" y="5106707"/>
                  </a:lnTo>
                  <a:lnTo>
                    <a:pt x="57499" y="5063673"/>
                  </a:lnTo>
                  <a:lnTo>
                    <a:pt x="42601" y="5019641"/>
                  </a:lnTo>
                  <a:lnTo>
                    <a:pt x="29832" y="4974670"/>
                  </a:lnTo>
                  <a:lnTo>
                    <a:pt x="19251" y="4928821"/>
                  </a:lnTo>
                  <a:lnTo>
                    <a:pt x="10918" y="4882153"/>
                  </a:lnTo>
                  <a:lnTo>
                    <a:pt x="4892" y="4834725"/>
                  </a:lnTo>
                  <a:lnTo>
                    <a:pt x="1232" y="4786598"/>
                  </a:lnTo>
                  <a:lnTo>
                    <a:pt x="0" y="4737830"/>
                  </a:lnTo>
                  <a:lnTo>
                    <a:pt x="0" y="947642"/>
                  </a:lnTo>
                  <a:lnTo>
                    <a:pt x="1232" y="898873"/>
                  </a:lnTo>
                  <a:lnTo>
                    <a:pt x="4892" y="850746"/>
                  </a:lnTo>
                  <a:lnTo>
                    <a:pt x="10918" y="803318"/>
                  </a:lnTo>
                  <a:lnTo>
                    <a:pt x="19251" y="756650"/>
                  </a:lnTo>
                  <a:lnTo>
                    <a:pt x="29832" y="710801"/>
                  </a:lnTo>
                  <a:lnTo>
                    <a:pt x="42601" y="665831"/>
                  </a:lnTo>
                  <a:lnTo>
                    <a:pt x="57499" y="621798"/>
                  </a:lnTo>
                  <a:lnTo>
                    <a:pt x="74466" y="578764"/>
                  </a:lnTo>
                  <a:lnTo>
                    <a:pt x="93442" y="536786"/>
                  </a:lnTo>
                  <a:lnTo>
                    <a:pt x="114369" y="495926"/>
                  </a:lnTo>
                  <a:lnTo>
                    <a:pt x="137186" y="456241"/>
                  </a:lnTo>
                  <a:lnTo>
                    <a:pt x="161834" y="417793"/>
                  </a:lnTo>
                  <a:lnTo>
                    <a:pt x="188254" y="380639"/>
                  </a:lnTo>
                  <a:lnTo>
                    <a:pt x="216385" y="344841"/>
                  </a:lnTo>
                  <a:lnTo>
                    <a:pt x="246169" y="310456"/>
                  </a:lnTo>
                  <a:lnTo>
                    <a:pt x="277546" y="277546"/>
                  </a:lnTo>
                  <a:lnTo>
                    <a:pt x="310456" y="246169"/>
                  </a:lnTo>
                  <a:lnTo>
                    <a:pt x="344841" y="216385"/>
                  </a:lnTo>
                  <a:lnTo>
                    <a:pt x="380639" y="188253"/>
                  </a:lnTo>
                  <a:lnTo>
                    <a:pt x="417793" y="161834"/>
                  </a:lnTo>
                  <a:lnTo>
                    <a:pt x="456241" y="137186"/>
                  </a:lnTo>
                  <a:lnTo>
                    <a:pt x="495926" y="114369"/>
                  </a:lnTo>
                  <a:lnTo>
                    <a:pt x="536786" y="93442"/>
                  </a:lnTo>
                  <a:lnTo>
                    <a:pt x="578764" y="74466"/>
                  </a:lnTo>
                  <a:lnTo>
                    <a:pt x="621798" y="57499"/>
                  </a:lnTo>
                  <a:lnTo>
                    <a:pt x="665831" y="42601"/>
                  </a:lnTo>
                  <a:lnTo>
                    <a:pt x="710801" y="29832"/>
                  </a:lnTo>
                  <a:lnTo>
                    <a:pt x="756650" y="19251"/>
                  </a:lnTo>
                  <a:lnTo>
                    <a:pt x="803318" y="10918"/>
                  </a:lnTo>
                  <a:lnTo>
                    <a:pt x="850746" y="4892"/>
                  </a:lnTo>
                  <a:lnTo>
                    <a:pt x="898873" y="1232"/>
                  </a:lnTo>
                  <a:lnTo>
                    <a:pt x="947640" y="0"/>
                  </a:lnTo>
                  <a:lnTo>
                    <a:pt x="8220171" y="0"/>
                  </a:lnTo>
                  <a:lnTo>
                    <a:pt x="8268929" y="1232"/>
                  </a:lnTo>
                  <a:lnTo>
                    <a:pt x="8317049" y="4892"/>
                  </a:lnTo>
                  <a:lnTo>
                    <a:pt x="8364471" y="10918"/>
                  </a:lnTo>
                  <a:lnTo>
                    <a:pt x="8411133" y="19251"/>
                  </a:lnTo>
                  <a:lnTo>
                    <a:pt x="8456978" y="29832"/>
                  </a:lnTo>
                  <a:lnTo>
                    <a:pt x="8501945" y="42601"/>
                  </a:lnTo>
                  <a:lnTo>
                    <a:pt x="8545974" y="57499"/>
                  </a:lnTo>
                  <a:lnTo>
                    <a:pt x="8589007" y="74466"/>
                  </a:lnTo>
                  <a:lnTo>
                    <a:pt x="8630983" y="93442"/>
                  </a:lnTo>
                  <a:lnTo>
                    <a:pt x="8671843" y="114369"/>
                  </a:lnTo>
                  <a:lnTo>
                    <a:pt x="8711527" y="137186"/>
                  </a:lnTo>
                  <a:lnTo>
                    <a:pt x="8749976" y="161834"/>
                  </a:lnTo>
                  <a:lnTo>
                    <a:pt x="8787131" y="188253"/>
                  </a:lnTo>
                  <a:lnTo>
                    <a:pt x="8822931" y="216385"/>
                  </a:lnTo>
                  <a:lnTo>
                    <a:pt x="8857317" y="246169"/>
                  </a:lnTo>
                  <a:lnTo>
                    <a:pt x="8890229" y="277546"/>
                  </a:lnTo>
                  <a:lnTo>
                    <a:pt x="8921608" y="310456"/>
                  </a:lnTo>
                  <a:lnTo>
                    <a:pt x="8951395" y="344841"/>
                  </a:lnTo>
                  <a:lnTo>
                    <a:pt x="8979529" y="380639"/>
                  </a:lnTo>
                  <a:lnTo>
                    <a:pt x="9005952" y="417793"/>
                  </a:lnTo>
                  <a:lnTo>
                    <a:pt x="9030603" y="456241"/>
                  </a:lnTo>
                  <a:lnTo>
                    <a:pt x="9053423" y="495926"/>
                  </a:lnTo>
                  <a:lnTo>
                    <a:pt x="9074353" y="536786"/>
                  </a:lnTo>
                  <a:lnTo>
                    <a:pt x="9093332" y="578764"/>
                  </a:lnTo>
                  <a:lnTo>
                    <a:pt x="9110302" y="621798"/>
                  </a:lnTo>
                  <a:lnTo>
                    <a:pt x="9125202" y="665831"/>
                  </a:lnTo>
                  <a:lnTo>
                    <a:pt x="9137973" y="710801"/>
                  </a:lnTo>
                  <a:lnTo>
                    <a:pt x="9148556" y="756650"/>
                  </a:lnTo>
                  <a:lnTo>
                    <a:pt x="9156891" y="803318"/>
                  </a:lnTo>
                  <a:lnTo>
                    <a:pt x="9162918" y="850746"/>
                  </a:lnTo>
                  <a:lnTo>
                    <a:pt x="9166578" y="898873"/>
                  </a:lnTo>
                  <a:lnTo>
                    <a:pt x="9167811" y="947642"/>
                  </a:lnTo>
                  <a:lnTo>
                    <a:pt x="9167811" y="4737830"/>
                  </a:lnTo>
                  <a:lnTo>
                    <a:pt x="9166579" y="4786589"/>
                  </a:lnTo>
                  <a:lnTo>
                    <a:pt x="9162919" y="4834710"/>
                  </a:lnTo>
                  <a:lnTo>
                    <a:pt x="9156893" y="4882131"/>
                  </a:lnTo>
                  <a:lnTo>
                    <a:pt x="9148560" y="4928794"/>
                  </a:lnTo>
                  <a:lnTo>
                    <a:pt x="9137979" y="4974638"/>
                  </a:lnTo>
                  <a:lnTo>
                    <a:pt x="9125210" y="5019605"/>
                  </a:lnTo>
                  <a:lnTo>
                    <a:pt x="9110312" y="5063635"/>
                  </a:lnTo>
                  <a:lnTo>
                    <a:pt x="9093345" y="5106667"/>
                  </a:lnTo>
                  <a:lnTo>
                    <a:pt x="9074369" y="5148643"/>
                  </a:lnTo>
                  <a:lnTo>
                    <a:pt x="9053442" y="5189503"/>
                  </a:lnTo>
                  <a:lnTo>
                    <a:pt x="9030625" y="5229188"/>
                  </a:lnTo>
                  <a:lnTo>
                    <a:pt x="9005977" y="5267637"/>
                  </a:lnTo>
                  <a:lnTo>
                    <a:pt x="8979557" y="5304791"/>
                  </a:lnTo>
                  <a:lnTo>
                    <a:pt x="8951426" y="5340591"/>
                  </a:lnTo>
                  <a:lnTo>
                    <a:pt x="8921642" y="5374977"/>
                  </a:lnTo>
                  <a:lnTo>
                    <a:pt x="8890265" y="5407889"/>
                  </a:lnTo>
                  <a:lnTo>
                    <a:pt x="8857355" y="5439269"/>
                  </a:lnTo>
                  <a:lnTo>
                    <a:pt x="8822970" y="5469055"/>
                  </a:lnTo>
                  <a:lnTo>
                    <a:pt x="8787172" y="5497190"/>
                  </a:lnTo>
                  <a:lnTo>
                    <a:pt x="8750018" y="5523612"/>
                  </a:lnTo>
                  <a:lnTo>
                    <a:pt x="8711570" y="5548263"/>
                  </a:lnTo>
                  <a:lnTo>
                    <a:pt x="8671885" y="5571083"/>
                  </a:lnTo>
                  <a:lnTo>
                    <a:pt x="8631025" y="5592013"/>
                  </a:lnTo>
                  <a:lnTo>
                    <a:pt x="8589047" y="5610992"/>
                  </a:lnTo>
                  <a:lnTo>
                    <a:pt x="8546013" y="5627962"/>
                  </a:lnTo>
                  <a:lnTo>
                    <a:pt x="8501980" y="5642862"/>
                  </a:lnTo>
                  <a:lnTo>
                    <a:pt x="8457010" y="5655633"/>
                  </a:lnTo>
                  <a:lnTo>
                    <a:pt x="8411161" y="5666216"/>
                  </a:lnTo>
                  <a:lnTo>
                    <a:pt x="8364493" y="5674551"/>
                  </a:lnTo>
                  <a:lnTo>
                    <a:pt x="8317065" y="5680578"/>
                  </a:lnTo>
                  <a:lnTo>
                    <a:pt x="8268937" y="5684238"/>
                  </a:lnTo>
                  <a:lnTo>
                    <a:pt x="8220169" y="5685472"/>
                  </a:lnTo>
                  <a:close/>
                </a:path>
              </a:pathLst>
            </a:custGeom>
            <a:solidFill>
              <a:srgbClr val="F7CB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0985" y="2639309"/>
              <a:ext cx="6886574" cy="24669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69840" y="7697928"/>
            <a:ext cx="8148320" cy="11341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250" spc="300">
                <a:solidFill>
                  <a:srgbClr val="004AAC"/>
                </a:solidFill>
                <a:latin typeface="Palatino Linotype"/>
                <a:cs typeface="Palatino Linotype"/>
              </a:rPr>
              <a:t>Project</a:t>
            </a:r>
            <a:r>
              <a:rPr dirty="0" sz="7250" spc="25">
                <a:solidFill>
                  <a:srgbClr val="004AAC"/>
                </a:solidFill>
                <a:latin typeface="Palatino Linotype"/>
                <a:cs typeface="Palatino Linotype"/>
              </a:rPr>
              <a:t> </a:t>
            </a:r>
            <a:r>
              <a:rPr dirty="0" sz="7250" spc="110">
                <a:solidFill>
                  <a:srgbClr val="004AAC"/>
                </a:solidFill>
                <a:latin typeface="Palatino Linotype"/>
                <a:cs typeface="Palatino Linotype"/>
              </a:rPr>
              <a:t>Evaluation</a:t>
            </a:r>
            <a:endParaRPr sz="7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E4D5">
              <a:alpha val="529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701504"/>
            <a:ext cx="9092565" cy="1952625"/>
          </a:xfrm>
          <a:custGeom>
            <a:avLst/>
            <a:gdLst/>
            <a:ahLst/>
            <a:cxnLst/>
            <a:rect l="l" t="t" r="r" b="b"/>
            <a:pathLst>
              <a:path w="9092565" h="1952625">
                <a:moveTo>
                  <a:pt x="8767095" y="1952624"/>
                </a:moveTo>
                <a:lnTo>
                  <a:pt x="325469" y="1952624"/>
                </a:lnTo>
                <a:lnTo>
                  <a:pt x="277377" y="1949095"/>
                </a:lnTo>
                <a:lnTo>
                  <a:pt x="231474" y="1938843"/>
                </a:lnTo>
                <a:lnTo>
                  <a:pt x="188266" y="1922372"/>
                </a:lnTo>
                <a:lnTo>
                  <a:pt x="148254" y="1900185"/>
                </a:lnTo>
                <a:lnTo>
                  <a:pt x="111943" y="1872787"/>
                </a:lnTo>
                <a:lnTo>
                  <a:pt x="79837" y="1840681"/>
                </a:lnTo>
                <a:lnTo>
                  <a:pt x="52438" y="1804370"/>
                </a:lnTo>
                <a:lnTo>
                  <a:pt x="30252" y="1764358"/>
                </a:lnTo>
                <a:lnTo>
                  <a:pt x="13781" y="1721149"/>
                </a:lnTo>
                <a:lnTo>
                  <a:pt x="3529" y="1675247"/>
                </a:lnTo>
                <a:lnTo>
                  <a:pt x="0" y="1627156"/>
                </a:lnTo>
                <a:lnTo>
                  <a:pt x="0" y="325468"/>
                </a:lnTo>
                <a:lnTo>
                  <a:pt x="3529" y="277376"/>
                </a:lnTo>
                <a:lnTo>
                  <a:pt x="13781" y="231474"/>
                </a:lnTo>
                <a:lnTo>
                  <a:pt x="30252" y="188265"/>
                </a:lnTo>
                <a:lnTo>
                  <a:pt x="52438" y="148254"/>
                </a:lnTo>
                <a:lnTo>
                  <a:pt x="79837" y="111943"/>
                </a:lnTo>
                <a:lnTo>
                  <a:pt x="111943" y="79837"/>
                </a:lnTo>
                <a:lnTo>
                  <a:pt x="148254" y="52438"/>
                </a:lnTo>
                <a:lnTo>
                  <a:pt x="188266" y="30252"/>
                </a:lnTo>
                <a:lnTo>
                  <a:pt x="231474" y="13781"/>
                </a:lnTo>
                <a:lnTo>
                  <a:pt x="277377" y="3529"/>
                </a:lnTo>
                <a:lnTo>
                  <a:pt x="325467" y="0"/>
                </a:lnTo>
                <a:lnTo>
                  <a:pt x="8767097" y="0"/>
                </a:lnTo>
                <a:lnTo>
                  <a:pt x="8815187" y="3529"/>
                </a:lnTo>
                <a:lnTo>
                  <a:pt x="8861089" y="13781"/>
                </a:lnTo>
                <a:lnTo>
                  <a:pt x="8904298" y="30252"/>
                </a:lnTo>
                <a:lnTo>
                  <a:pt x="8944310" y="52438"/>
                </a:lnTo>
                <a:lnTo>
                  <a:pt x="8980621" y="79837"/>
                </a:lnTo>
                <a:lnTo>
                  <a:pt x="9012727" y="111943"/>
                </a:lnTo>
                <a:lnTo>
                  <a:pt x="9040125" y="148254"/>
                </a:lnTo>
                <a:lnTo>
                  <a:pt x="9062312" y="188265"/>
                </a:lnTo>
                <a:lnTo>
                  <a:pt x="9078783" y="231474"/>
                </a:lnTo>
                <a:lnTo>
                  <a:pt x="9089035" y="277376"/>
                </a:lnTo>
                <a:lnTo>
                  <a:pt x="9092564" y="325468"/>
                </a:lnTo>
                <a:lnTo>
                  <a:pt x="9092564" y="1627156"/>
                </a:lnTo>
                <a:lnTo>
                  <a:pt x="9089035" y="1675247"/>
                </a:lnTo>
                <a:lnTo>
                  <a:pt x="9078783" y="1721149"/>
                </a:lnTo>
                <a:lnTo>
                  <a:pt x="9062312" y="1764358"/>
                </a:lnTo>
                <a:lnTo>
                  <a:pt x="9040125" y="1804370"/>
                </a:lnTo>
                <a:lnTo>
                  <a:pt x="9012727" y="1840681"/>
                </a:lnTo>
                <a:lnTo>
                  <a:pt x="8980621" y="1872787"/>
                </a:lnTo>
                <a:lnTo>
                  <a:pt x="8944310" y="1900185"/>
                </a:lnTo>
                <a:lnTo>
                  <a:pt x="8904298" y="1922372"/>
                </a:lnTo>
                <a:lnTo>
                  <a:pt x="8861089" y="1938843"/>
                </a:lnTo>
                <a:lnTo>
                  <a:pt x="8815187" y="1949095"/>
                </a:lnTo>
                <a:lnTo>
                  <a:pt x="8767095" y="195262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4734" y="3170696"/>
            <a:ext cx="1800224" cy="68103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83952" y="3170696"/>
            <a:ext cx="12550775" cy="6993255"/>
            <a:chOff x="3283952" y="3170696"/>
            <a:chExt cx="12550775" cy="69932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5121" y="3219536"/>
              <a:ext cx="1819274" cy="6886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4980" y="3170696"/>
              <a:ext cx="10553699" cy="2028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7083" y="5165017"/>
              <a:ext cx="10553698" cy="1657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3574" y="6664097"/>
              <a:ext cx="10563224" cy="2028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3952" y="8467972"/>
              <a:ext cx="10734674" cy="169544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31223" y="1254017"/>
            <a:ext cx="648779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110">
                <a:latin typeface="Cambria"/>
                <a:cs typeface="Cambria"/>
              </a:rPr>
              <a:t>General</a:t>
            </a:r>
            <a:r>
              <a:rPr dirty="0" sz="5000" spc="180">
                <a:latin typeface="Cambria"/>
                <a:cs typeface="Cambria"/>
              </a:rPr>
              <a:t> </a:t>
            </a:r>
            <a:r>
              <a:rPr dirty="0" sz="5000" spc="125">
                <a:latin typeface="Cambria"/>
                <a:cs typeface="Cambria"/>
              </a:rPr>
              <a:t>API</a:t>
            </a:r>
            <a:r>
              <a:rPr dirty="0" sz="5000" spc="185">
                <a:latin typeface="Cambria"/>
                <a:cs typeface="Cambria"/>
              </a:rPr>
              <a:t> </a:t>
            </a:r>
            <a:r>
              <a:rPr dirty="0" sz="5000" spc="105">
                <a:latin typeface="Cambria"/>
                <a:cs typeface="Cambria"/>
              </a:rPr>
              <a:t>Working</a:t>
            </a:r>
            <a:endParaRPr sz="5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6000" y="904511"/>
            <a:ext cx="13592175" cy="6369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977890">
              <a:lnSpc>
                <a:spcPct val="117100"/>
              </a:lnSpc>
              <a:spcBef>
                <a:spcPts val="95"/>
              </a:spcBef>
            </a:pPr>
            <a:r>
              <a:rPr dirty="0" sz="3950" spc="170">
                <a:latin typeface="Lucida Sans Unicode"/>
                <a:cs typeface="Lucida Sans Unicode"/>
              </a:rPr>
              <a:t>@</a:t>
            </a:r>
            <a:r>
              <a:rPr dirty="0" sz="3950" spc="20">
                <a:latin typeface="Lucida Sans Unicode"/>
                <a:cs typeface="Lucida Sans Unicode"/>
              </a:rPr>
              <a:t>a</a:t>
            </a:r>
            <a:r>
              <a:rPr dirty="0" sz="3950" spc="-60">
                <a:latin typeface="Lucida Sans Unicode"/>
                <a:cs typeface="Lucida Sans Unicode"/>
              </a:rPr>
              <a:t>pp</a:t>
            </a:r>
            <a:r>
              <a:rPr dirty="0" sz="3950" spc="-200">
                <a:latin typeface="Lucida Sans Unicode"/>
                <a:cs typeface="Lucida Sans Unicode"/>
              </a:rPr>
              <a:t>.</a:t>
            </a:r>
            <a:r>
              <a:rPr dirty="0" sz="3950">
                <a:latin typeface="Lucida Sans Unicode"/>
                <a:cs typeface="Lucida Sans Unicode"/>
              </a:rPr>
              <a:t>r</a:t>
            </a:r>
            <a:r>
              <a:rPr dirty="0" sz="3950" spc="-35">
                <a:latin typeface="Lucida Sans Unicode"/>
                <a:cs typeface="Lucida Sans Unicode"/>
              </a:rPr>
              <a:t>o</a:t>
            </a:r>
            <a:r>
              <a:rPr dirty="0" sz="3950" spc="-20">
                <a:latin typeface="Lucida Sans Unicode"/>
                <a:cs typeface="Lucida Sans Unicode"/>
              </a:rPr>
              <a:t>u</a:t>
            </a:r>
            <a:r>
              <a:rPr dirty="0" sz="3950" spc="-85">
                <a:latin typeface="Lucida Sans Unicode"/>
                <a:cs typeface="Lucida Sans Unicode"/>
              </a:rPr>
              <a:t>t</a:t>
            </a:r>
            <a:r>
              <a:rPr dirty="0" sz="3950" spc="20">
                <a:latin typeface="Lucida Sans Unicode"/>
                <a:cs typeface="Lucida Sans Unicode"/>
              </a:rPr>
              <a:t>e</a:t>
            </a:r>
            <a:r>
              <a:rPr dirty="0" sz="3950" spc="-114">
                <a:latin typeface="Lucida Sans Unicode"/>
                <a:cs typeface="Lucida Sans Unicode"/>
              </a:rPr>
              <a:t>(</a:t>
            </a:r>
            <a:r>
              <a:rPr dirty="0" sz="3950" spc="-35">
                <a:latin typeface="Lucida Sans Unicode"/>
                <a:cs typeface="Lucida Sans Unicode"/>
              </a:rPr>
              <a:t>'</a:t>
            </a:r>
            <a:r>
              <a:rPr dirty="0" sz="3950" spc="-620">
                <a:latin typeface="Lucida Sans Unicode"/>
                <a:cs typeface="Lucida Sans Unicode"/>
              </a:rPr>
              <a:t>/</a:t>
            </a:r>
            <a:r>
              <a:rPr dirty="0" sz="3950" spc="-35">
                <a:latin typeface="Lucida Sans Unicode"/>
                <a:cs typeface="Lucida Sans Unicode"/>
              </a:rPr>
              <a:t>'</a:t>
            </a:r>
            <a:r>
              <a:rPr dirty="0" sz="3950" spc="-280">
                <a:latin typeface="Lucida Sans Unicode"/>
                <a:cs typeface="Lucida Sans Unicode"/>
              </a:rPr>
              <a:t>,</a:t>
            </a:r>
            <a:r>
              <a:rPr dirty="0" sz="3950" spc="-220">
                <a:latin typeface="Lucida Sans Unicode"/>
                <a:cs typeface="Lucida Sans Unicode"/>
              </a:rPr>
              <a:t> </a:t>
            </a:r>
            <a:r>
              <a:rPr dirty="0" sz="3950">
                <a:latin typeface="Lucida Sans Unicode"/>
                <a:cs typeface="Lucida Sans Unicode"/>
              </a:rPr>
              <a:t>m</a:t>
            </a:r>
            <a:r>
              <a:rPr dirty="0" sz="3950" spc="20">
                <a:latin typeface="Lucida Sans Unicode"/>
                <a:cs typeface="Lucida Sans Unicode"/>
              </a:rPr>
              <a:t>e</a:t>
            </a:r>
            <a:r>
              <a:rPr dirty="0" sz="3950" spc="-85">
                <a:latin typeface="Lucida Sans Unicode"/>
                <a:cs typeface="Lucida Sans Unicode"/>
              </a:rPr>
              <a:t>t</a:t>
            </a:r>
            <a:r>
              <a:rPr dirty="0" sz="3950" spc="-20">
                <a:latin typeface="Lucida Sans Unicode"/>
                <a:cs typeface="Lucida Sans Unicode"/>
              </a:rPr>
              <a:t>h</a:t>
            </a:r>
            <a:r>
              <a:rPr dirty="0" sz="3950" spc="-35">
                <a:latin typeface="Lucida Sans Unicode"/>
                <a:cs typeface="Lucida Sans Unicode"/>
              </a:rPr>
              <a:t>o</a:t>
            </a:r>
            <a:r>
              <a:rPr dirty="0" sz="3950" spc="-60">
                <a:latin typeface="Lucida Sans Unicode"/>
                <a:cs typeface="Lucida Sans Unicode"/>
              </a:rPr>
              <a:t>d</a:t>
            </a:r>
            <a:r>
              <a:rPr dirty="0" sz="3950" spc="-125">
                <a:latin typeface="Lucida Sans Unicode"/>
                <a:cs typeface="Lucida Sans Unicode"/>
              </a:rPr>
              <a:t>s</a:t>
            </a:r>
            <a:r>
              <a:rPr dirty="0" sz="3950" spc="-875">
                <a:latin typeface="Lucida Sans Unicode"/>
                <a:cs typeface="Lucida Sans Unicode"/>
              </a:rPr>
              <a:t>=</a:t>
            </a:r>
            <a:r>
              <a:rPr dirty="0" sz="3950" spc="15">
                <a:latin typeface="Lucida Sans Unicode"/>
                <a:cs typeface="Lucida Sans Unicode"/>
              </a:rPr>
              <a:t>[</a:t>
            </a:r>
            <a:r>
              <a:rPr dirty="0" sz="3950" spc="-35">
                <a:latin typeface="Lucida Sans Unicode"/>
                <a:cs typeface="Lucida Sans Unicode"/>
              </a:rPr>
              <a:t>'</a:t>
            </a:r>
            <a:r>
              <a:rPr dirty="0" sz="3950" spc="30">
                <a:latin typeface="Lucida Sans Unicode"/>
                <a:cs typeface="Lucida Sans Unicode"/>
              </a:rPr>
              <a:t>G</a:t>
            </a:r>
            <a:r>
              <a:rPr dirty="0" sz="3950" spc="60">
                <a:latin typeface="Lucida Sans Unicode"/>
                <a:cs typeface="Lucida Sans Unicode"/>
              </a:rPr>
              <a:t>E</a:t>
            </a:r>
            <a:r>
              <a:rPr dirty="0" sz="3950" spc="-310">
                <a:latin typeface="Lucida Sans Unicode"/>
                <a:cs typeface="Lucida Sans Unicode"/>
              </a:rPr>
              <a:t>T</a:t>
            </a:r>
            <a:r>
              <a:rPr dirty="0" sz="3950" spc="-35">
                <a:latin typeface="Lucida Sans Unicode"/>
                <a:cs typeface="Lucida Sans Unicode"/>
              </a:rPr>
              <a:t>'</a:t>
            </a:r>
            <a:r>
              <a:rPr dirty="0" sz="3950" spc="15">
                <a:latin typeface="Lucida Sans Unicode"/>
                <a:cs typeface="Lucida Sans Unicode"/>
              </a:rPr>
              <a:t>]</a:t>
            </a:r>
            <a:r>
              <a:rPr dirty="0" sz="3950" spc="-110">
                <a:latin typeface="Lucida Sans Unicode"/>
                <a:cs typeface="Lucida Sans Unicode"/>
              </a:rPr>
              <a:t>)  </a:t>
            </a:r>
            <a:r>
              <a:rPr dirty="0" sz="3950" spc="-50">
                <a:latin typeface="Lucida Sans Unicode"/>
                <a:cs typeface="Lucida Sans Unicode"/>
              </a:rPr>
              <a:t>def</a:t>
            </a:r>
            <a:r>
              <a:rPr dirty="0" sz="3950" spc="-225">
                <a:latin typeface="Lucida Sans Unicode"/>
                <a:cs typeface="Lucida Sans Unicode"/>
              </a:rPr>
              <a:t> </a:t>
            </a:r>
            <a:r>
              <a:rPr dirty="0" sz="3950" spc="-125">
                <a:latin typeface="Lucida Sans Unicode"/>
                <a:cs typeface="Lucida Sans Unicode"/>
              </a:rPr>
              <a:t>index():</a:t>
            </a:r>
            <a:endParaRPr sz="3950">
              <a:latin typeface="Lucida Sans Unicode"/>
              <a:cs typeface="Lucida Sans Unicode"/>
            </a:endParaRPr>
          </a:p>
          <a:p>
            <a:pPr marL="536575">
              <a:lnSpc>
                <a:spcPct val="100000"/>
              </a:lnSpc>
              <a:spcBef>
                <a:spcPts val="810"/>
              </a:spcBef>
            </a:pPr>
            <a:r>
              <a:rPr dirty="0" sz="3950" spc="65">
                <a:latin typeface="Lucida Sans Unicode"/>
                <a:cs typeface="Lucida Sans Unicode"/>
              </a:rPr>
              <a:t>#</a:t>
            </a:r>
            <a:r>
              <a:rPr dirty="0" sz="3950" spc="-235">
                <a:latin typeface="Lucida Sans Unicode"/>
                <a:cs typeface="Lucida Sans Unicode"/>
              </a:rPr>
              <a:t> </a:t>
            </a:r>
            <a:r>
              <a:rPr dirty="0" sz="3950" spc="-45">
                <a:latin typeface="Lucida Sans Unicode"/>
                <a:cs typeface="Lucida Sans Unicode"/>
              </a:rPr>
              <a:t>send</a:t>
            </a:r>
            <a:r>
              <a:rPr dirty="0" sz="3950" spc="-229">
                <a:latin typeface="Lucida Sans Unicode"/>
                <a:cs typeface="Lucida Sans Unicode"/>
              </a:rPr>
              <a:t> </a:t>
            </a:r>
            <a:r>
              <a:rPr dirty="0" sz="3950" spc="-35">
                <a:latin typeface="Lucida Sans Unicode"/>
                <a:cs typeface="Lucida Sans Unicode"/>
              </a:rPr>
              <a:t>form</a:t>
            </a:r>
            <a:r>
              <a:rPr dirty="0" sz="3950" spc="-229">
                <a:latin typeface="Lucida Sans Unicode"/>
                <a:cs typeface="Lucida Sans Unicode"/>
              </a:rPr>
              <a:t> </a:t>
            </a:r>
            <a:r>
              <a:rPr dirty="0" sz="3950" spc="-55">
                <a:latin typeface="Lucida Sans Unicode"/>
                <a:cs typeface="Lucida Sans Unicode"/>
              </a:rPr>
              <a:t>to</a:t>
            </a:r>
            <a:r>
              <a:rPr dirty="0" sz="3950" spc="-235">
                <a:latin typeface="Lucida Sans Unicode"/>
                <a:cs typeface="Lucida Sans Unicode"/>
              </a:rPr>
              <a:t> </a:t>
            </a:r>
            <a:r>
              <a:rPr dirty="0" sz="3950" spc="-25">
                <a:latin typeface="Lucida Sans Unicode"/>
                <a:cs typeface="Lucida Sans Unicode"/>
              </a:rPr>
              <a:t>the</a:t>
            </a:r>
            <a:r>
              <a:rPr dirty="0" sz="3950" spc="-229">
                <a:latin typeface="Lucida Sans Unicode"/>
                <a:cs typeface="Lucida Sans Unicode"/>
              </a:rPr>
              <a:t> </a:t>
            </a:r>
            <a:r>
              <a:rPr dirty="0" sz="3950" spc="-30">
                <a:latin typeface="Lucida Sans Unicode"/>
                <a:cs typeface="Lucida Sans Unicode"/>
              </a:rPr>
              <a:t>user</a:t>
            </a:r>
            <a:endParaRPr sz="3950">
              <a:latin typeface="Lucida Sans Unicode"/>
              <a:cs typeface="Lucida Sans Unicode"/>
            </a:endParaRPr>
          </a:p>
          <a:p>
            <a:pPr marL="536575">
              <a:lnSpc>
                <a:spcPct val="100000"/>
              </a:lnSpc>
              <a:spcBef>
                <a:spcPts val="810"/>
              </a:spcBef>
            </a:pPr>
            <a:r>
              <a:rPr dirty="0" sz="3950" spc="-15">
                <a:latin typeface="Lucida Sans Unicode"/>
                <a:cs typeface="Lucida Sans Unicode"/>
              </a:rPr>
              <a:t>return</a:t>
            </a:r>
            <a:r>
              <a:rPr dirty="0" sz="3950" spc="-220">
                <a:latin typeface="Lucida Sans Unicode"/>
                <a:cs typeface="Lucida Sans Unicode"/>
              </a:rPr>
              <a:t> </a:t>
            </a:r>
            <a:r>
              <a:rPr dirty="0" sz="3950" spc="-65">
                <a:latin typeface="Lucida Sans Unicode"/>
                <a:cs typeface="Lucida Sans Unicode"/>
              </a:rPr>
              <a:t>render_template('index.html')</a:t>
            </a:r>
            <a:endParaRPr sz="39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Lucida Sans Unicode"/>
              <a:cs typeface="Lucida Sans Unicode"/>
            </a:endParaRPr>
          </a:p>
          <a:p>
            <a:pPr marL="12700" marR="5652135">
              <a:lnSpc>
                <a:spcPct val="117100"/>
              </a:lnSpc>
            </a:pPr>
            <a:r>
              <a:rPr dirty="0" sz="3950" spc="170">
                <a:latin typeface="Lucida Sans Unicode"/>
                <a:cs typeface="Lucida Sans Unicode"/>
              </a:rPr>
              <a:t>@</a:t>
            </a:r>
            <a:r>
              <a:rPr dirty="0" sz="3950" spc="20">
                <a:latin typeface="Lucida Sans Unicode"/>
                <a:cs typeface="Lucida Sans Unicode"/>
              </a:rPr>
              <a:t>a</a:t>
            </a:r>
            <a:r>
              <a:rPr dirty="0" sz="3950" spc="-60">
                <a:latin typeface="Lucida Sans Unicode"/>
                <a:cs typeface="Lucida Sans Unicode"/>
              </a:rPr>
              <a:t>pp</a:t>
            </a:r>
            <a:r>
              <a:rPr dirty="0" sz="3950" spc="-200">
                <a:latin typeface="Lucida Sans Unicode"/>
                <a:cs typeface="Lucida Sans Unicode"/>
              </a:rPr>
              <a:t>.</a:t>
            </a:r>
            <a:r>
              <a:rPr dirty="0" sz="3950">
                <a:latin typeface="Lucida Sans Unicode"/>
                <a:cs typeface="Lucida Sans Unicode"/>
              </a:rPr>
              <a:t>r</a:t>
            </a:r>
            <a:r>
              <a:rPr dirty="0" sz="3950" spc="-35">
                <a:latin typeface="Lucida Sans Unicode"/>
                <a:cs typeface="Lucida Sans Unicode"/>
              </a:rPr>
              <a:t>o</a:t>
            </a:r>
            <a:r>
              <a:rPr dirty="0" sz="3950" spc="-20">
                <a:latin typeface="Lucida Sans Unicode"/>
                <a:cs typeface="Lucida Sans Unicode"/>
              </a:rPr>
              <a:t>u</a:t>
            </a:r>
            <a:r>
              <a:rPr dirty="0" sz="3950" spc="-85">
                <a:latin typeface="Lucida Sans Unicode"/>
                <a:cs typeface="Lucida Sans Unicode"/>
              </a:rPr>
              <a:t>t</a:t>
            </a:r>
            <a:r>
              <a:rPr dirty="0" sz="3950" spc="20">
                <a:latin typeface="Lucida Sans Unicode"/>
                <a:cs typeface="Lucida Sans Unicode"/>
              </a:rPr>
              <a:t>e</a:t>
            </a:r>
            <a:r>
              <a:rPr dirty="0" sz="3950" spc="-114">
                <a:latin typeface="Lucida Sans Unicode"/>
                <a:cs typeface="Lucida Sans Unicode"/>
              </a:rPr>
              <a:t>(</a:t>
            </a:r>
            <a:r>
              <a:rPr dirty="0" sz="3950" spc="-35">
                <a:latin typeface="Lucida Sans Unicode"/>
                <a:cs typeface="Lucida Sans Unicode"/>
              </a:rPr>
              <a:t>'</a:t>
            </a:r>
            <a:r>
              <a:rPr dirty="0" sz="3950" spc="-620">
                <a:latin typeface="Lucida Sans Unicode"/>
                <a:cs typeface="Lucida Sans Unicode"/>
              </a:rPr>
              <a:t>/</a:t>
            </a:r>
            <a:r>
              <a:rPr dirty="0" sz="3950" spc="-35">
                <a:latin typeface="Lucida Sans Unicode"/>
                <a:cs typeface="Lucida Sans Unicode"/>
              </a:rPr>
              <a:t>'</a:t>
            </a:r>
            <a:r>
              <a:rPr dirty="0" sz="3950" spc="-280">
                <a:latin typeface="Lucida Sans Unicode"/>
                <a:cs typeface="Lucida Sans Unicode"/>
              </a:rPr>
              <a:t>,</a:t>
            </a:r>
            <a:r>
              <a:rPr dirty="0" sz="3950" spc="-220">
                <a:latin typeface="Lucida Sans Unicode"/>
                <a:cs typeface="Lucida Sans Unicode"/>
              </a:rPr>
              <a:t> </a:t>
            </a:r>
            <a:r>
              <a:rPr dirty="0" sz="3950">
                <a:latin typeface="Lucida Sans Unicode"/>
                <a:cs typeface="Lucida Sans Unicode"/>
              </a:rPr>
              <a:t>m</a:t>
            </a:r>
            <a:r>
              <a:rPr dirty="0" sz="3950" spc="20">
                <a:latin typeface="Lucida Sans Unicode"/>
                <a:cs typeface="Lucida Sans Unicode"/>
              </a:rPr>
              <a:t>e</a:t>
            </a:r>
            <a:r>
              <a:rPr dirty="0" sz="3950" spc="-85">
                <a:latin typeface="Lucida Sans Unicode"/>
                <a:cs typeface="Lucida Sans Unicode"/>
              </a:rPr>
              <a:t>t</a:t>
            </a:r>
            <a:r>
              <a:rPr dirty="0" sz="3950" spc="-20">
                <a:latin typeface="Lucida Sans Unicode"/>
                <a:cs typeface="Lucida Sans Unicode"/>
              </a:rPr>
              <a:t>h</a:t>
            </a:r>
            <a:r>
              <a:rPr dirty="0" sz="3950" spc="-35">
                <a:latin typeface="Lucida Sans Unicode"/>
                <a:cs typeface="Lucida Sans Unicode"/>
              </a:rPr>
              <a:t>o</a:t>
            </a:r>
            <a:r>
              <a:rPr dirty="0" sz="3950" spc="-60">
                <a:latin typeface="Lucida Sans Unicode"/>
                <a:cs typeface="Lucida Sans Unicode"/>
              </a:rPr>
              <a:t>d</a:t>
            </a:r>
            <a:r>
              <a:rPr dirty="0" sz="3950" spc="-125">
                <a:latin typeface="Lucida Sans Unicode"/>
                <a:cs typeface="Lucida Sans Unicode"/>
              </a:rPr>
              <a:t>s</a:t>
            </a:r>
            <a:r>
              <a:rPr dirty="0" sz="3950" spc="-875">
                <a:latin typeface="Lucida Sans Unicode"/>
                <a:cs typeface="Lucida Sans Unicode"/>
              </a:rPr>
              <a:t>=</a:t>
            </a:r>
            <a:r>
              <a:rPr dirty="0" sz="3950" spc="15">
                <a:latin typeface="Lucida Sans Unicode"/>
                <a:cs typeface="Lucida Sans Unicode"/>
              </a:rPr>
              <a:t>[</a:t>
            </a:r>
            <a:r>
              <a:rPr dirty="0" sz="3950" spc="-35">
                <a:latin typeface="Lucida Sans Unicode"/>
                <a:cs typeface="Lucida Sans Unicode"/>
              </a:rPr>
              <a:t>'</a:t>
            </a:r>
            <a:r>
              <a:rPr dirty="0" sz="3950" spc="200">
                <a:latin typeface="Lucida Sans Unicode"/>
                <a:cs typeface="Lucida Sans Unicode"/>
              </a:rPr>
              <a:t>P</a:t>
            </a:r>
            <a:r>
              <a:rPr dirty="0" sz="3950" spc="15">
                <a:latin typeface="Lucida Sans Unicode"/>
                <a:cs typeface="Lucida Sans Unicode"/>
              </a:rPr>
              <a:t>O</a:t>
            </a:r>
            <a:r>
              <a:rPr dirty="0" sz="3950" spc="45">
                <a:latin typeface="Lucida Sans Unicode"/>
                <a:cs typeface="Lucida Sans Unicode"/>
              </a:rPr>
              <a:t>S</a:t>
            </a:r>
            <a:r>
              <a:rPr dirty="0" sz="3950" spc="-310">
                <a:latin typeface="Lucida Sans Unicode"/>
                <a:cs typeface="Lucida Sans Unicode"/>
              </a:rPr>
              <a:t>T</a:t>
            </a:r>
            <a:r>
              <a:rPr dirty="0" sz="3950" spc="-35">
                <a:latin typeface="Lucida Sans Unicode"/>
                <a:cs typeface="Lucida Sans Unicode"/>
              </a:rPr>
              <a:t>'</a:t>
            </a:r>
            <a:r>
              <a:rPr dirty="0" sz="3950" spc="15">
                <a:latin typeface="Lucida Sans Unicode"/>
                <a:cs typeface="Lucida Sans Unicode"/>
              </a:rPr>
              <a:t>]</a:t>
            </a:r>
            <a:r>
              <a:rPr dirty="0" sz="3950" spc="-110">
                <a:latin typeface="Lucida Sans Unicode"/>
                <a:cs typeface="Lucida Sans Unicode"/>
              </a:rPr>
              <a:t>)  </a:t>
            </a:r>
            <a:r>
              <a:rPr dirty="0" sz="3950" spc="-50">
                <a:latin typeface="Lucida Sans Unicode"/>
                <a:cs typeface="Lucida Sans Unicode"/>
              </a:rPr>
              <a:t>def</a:t>
            </a:r>
            <a:r>
              <a:rPr dirty="0" sz="3950" spc="-225">
                <a:latin typeface="Lucida Sans Unicode"/>
                <a:cs typeface="Lucida Sans Unicode"/>
              </a:rPr>
              <a:t> </a:t>
            </a:r>
            <a:r>
              <a:rPr dirty="0" sz="3950" spc="-114">
                <a:latin typeface="Lucida Sans Unicode"/>
                <a:cs typeface="Lucida Sans Unicode"/>
              </a:rPr>
              <a:t>index_post():</a:t>
            </a:r>
            <a:endParaRPr sz="3950">
              <a:latin typeface="Lucida Sans Unicode"/>
              <a:cs typeface="Lucida Sans Unicode"/>
            </a:endParaRPr>
          </a:p>
          <a:p>
            <a:pPr marL="536575">
              <a:lnSpc>
                <a:spcPct val="100000"/>
              </a:lnSpc>
              <a:spcBef>
                <a:spcPts val="810"/>
              </a:spcBef>
            </a:pPr>
            <a:r>
              <a:rPr dirty="0" sz="3950" spc="65">
                <a:latin typeface="Lucida Sans Unicode"/>
                <a:cs typeface="Lucida Sans Unicode"/>
              </a:rPr>
              <a:t>#</a:t>
            </a:r>
            <a:r>
              <a:rPr dirty="0" sz="3950" spc="-229">
                <a:latin typeface="Lucida Sans Unicode"/>
                <a:cs typeface="Lucida Sans Unicode"/>
              </a:rPr>
              <a:t> </a:t>
            </a:r>
            <a:r>
              <a:rPr dirty="0" sz="3950" spc="-65">
                <a:latin typeface="Lucida Sans Unicode"/>
                <a:cs typeface="Lucida Sans Unicode"/>
              </a:rPr>
              <a:t>process</a:t>
            </a:r>
            <a:r>
              <a:rPr dirty="0" sz="3950" spc="-225">
                <a:latin typeface="Lucida Sans Unicode"/>
                <a:cs typeface="Lucida Sans Unicode"/>
              </a:rPr>
              <a:t> </a:t>
            </a:r>
            <a:r>
              <a:rPr dirty="0" sz="3950" spc="-70">
                <a:latin typeface="Lucida Sans Unicode"/>
                <a:cs typeface="Lucida Sans Unicode"/>
              </a:rPr>
              <a:t>information,</a:t>
            </a:r>
            <a:r>
              <a:rPr dirty="0" sz="3950" spc="-229">
                <a:latin typeface="Lucida Sans Unicode"/>
                <a:cs typeface="Lucida Sans Unicode"/>
              </a:rPr>
              <a:t> </a:t>
            </a:r>
            <a:r>
              <a:rPr dirty="0" sz="3950" spc="-45">
                <a:latin typeface="Lucida Sans Unicode"/>
                <a:cs typeface="Lucida Sans Unicode"/>
              </a:rPr>
              <a:t>send</a:t>
            </a:r>
            <a:r>
              <a:rPr dirty="0" sz="3950" spc="-225">
                <a:latin typeface="Lucida Sans Unicode"/>
                <a:cs typeface="Lucida Sans Unicode"/>
              </a:rPr>
              <a:t> </a:t>
            </a:r>
            <a:r>
              <a:rPr dirty="0" sz="3950" spc="-70">
                <a:latin typeface="Lucida Sans Unicode"/>
                <a:cs typeface="Lucida Sans Unicode"/>
              </a:rPr>
              <a:t>results</a:t>
            </a:r>
            <a:endParaRPr sz="3950">
              <a:latin typeface="Lucida Sans Unicode"/>
              <a:cs typeface="Lucida Sans Unicode"/>
            </a:endParaRPr>
          </a:p>
          <a:p>
            <a:pPr marL="536575">
              <a:lnSpc>
                <a:spcPct val="100000"/>
              </a:lnSpc>
              <a:spcBef>
                <a:spcPts val="810"/>
              </a:spcBef>
            </a:pPr>
            <a:r>
              <a:rPr dirty="0" sz="3950" spc="-15">
                <a:latin typeface="Lucida Sans Unicode"/>
                <a:cs typeface="Lucida Sans Unicode"/>
              </a:rPr>
              <a:t>return</a:t>
            </a:r>
            <a:r>
              <a:rPr dirty="0" sz="3950" spc="-204">
                <a:latin typeface="Lucida Sans Unicode"/>
                <a:cs typeface="Lucida Sans Unicode"/>
              </a:rPr>
              <a:t> </a:t>
            </a:r>
            <a:r>
              <a:rPr dirty="0" sz="3950" spc="-65">
                <a:latin typeface="Lucida Sans Unicode"/>
                <a:cs typeface="Lucida Sans Unicode"/>
              </a:rPr>
              <a:t>render_template('results.html',</a:t>
            </a:r>
            <a:r>
              <a:rPr dirty="0" sz="3950" spc="-200">
                <a:latin typeface="Lucida Sans Unicode"/>
                <a:cs typeface="Lucida Sans Unicode"/>
              </a:rPr>
              <a:t> </a:t>
            </a:r>
            <a:r>
              <a:rPr dirty="0" sz="3950" spc="-100">
                <a:latin typeface="Lucida Sans Unicode"/>
                <a:cs typeface="Lucida Sans Unicode"/>
              </a:rPr>
              <a:t>data=some_data)</a:t>
            </a:r>
            <a:endParaRPr sz="3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49441" y="2418585"/>
            <a:ext cx="11589385" cy="7184390"/>
            <a:chOff x="3349441" y="2418585"/>
            <a:chExt cx="11589385" cy="7184390"/>
          </a:xfrm>
        </p:grpSpPr>
        <p:sp>
          <p:nvSpPr>
            <p:cNvPr id="3" name="object 3"/>
            <p:cNvSpPr/>
            <p:nvPr/>
          </p:nvSpPr>
          <p:spPr>
            <a:xfrm>
              <a:off x="3349441" y="2418585"/>
              <a:ext cx="11589385" cy="7184390"/>
            </a:xfrm>
            <a:custGeom>
              <a:avLst/>
              <a:gdLst/>
              <a:ahLst/>
              <a:cxnLst/>
              <a:rect l="l" t="t" r="r" b="b"/>
              <a:pathLst>
                <a:path w="11589385" h="7184390">
                  <a:moveTo>
                    <a:pt x="10470710" y="7184248"/>
                  </a:moveTo>
                  <a:lnTo>
                    <a:pt x="1118397" y="7184248"/>
                  </a:lnTo>
                  <a:lnTo>
                    <a:pt x="1102033" y="7183277"/>
                  </a:lnTo>
                  <a:lnTo>
                    <a:pt x="1054848" y="7178604"/>
                  </a:lnTo>
                  <a:lnTo>
                    <a:pt x="1008218" y="7172124"/>
                  </a:lnTo>
                  <a:lnTo>
                    <a:pt x="962178" y="7163872"/>
                  </a:lnTo>
                  <a:lnTo>
                    <a:pt x="916765" y="7153885"/>
                  </a:lnTo>
                  <a:lnTo>
                    <a:pt x="872015" y="7142198"/>
                  </a:lnTo>
                  <a:lnTo>
                    <a:pt x="827963" y="7128847"/>
                  </a:lnTo>
                  <a:lnTo>
                    <a:pt x="784644" y="7113867"/>
                  </a:lnTo>
                  <a:lnTo>
                    <a:pt x="742096" y="7097296"/>
                  </a:lnTo>
                  <a:lnTo>
                    <a:pt x="700352" y="7079168"/>
                  </a:lnTo>
                  <a:lnTo>
                    <a:pt x="659450" y="7059519"/>
                  </a:lnTo>
                  <a:lnTo>
                    <a:pt x="619425" y="7038385"/>
                  </a:lnTo>
                  <a:lnTo>
                    <a:pt x="580313" y="7015802"/>
                  </a:lnTo>
                  <a:lnTo>
                    <a:pt x="542150" y="6991806"/>
                  </a:lnTo>
                  <a:lnTo>
                    <a:pt x="504971" y="6966432"/>
                  </a:lnTo>
                  <a:lnTo>
                    <a:pt x="468812" y="6939717"/>
                  </a:lnTo>
                  <a:lnTo>
                    <a:pt x="433709" y="6911696"/>
                  </a:lnTo>
                  <a:lnTo>
                    <a:pt x="399697" y="6882404"/>
                  </a:lnTo>
                  <a:lnTo>
                    <a:pt x="366813" y="6851879"/>
                  </a:lnTo>
                  <a:lnTo>
                    <a:pt x="335092" y="6820155"/>
                  </a:lnTo>
                  <a:lnTo>
                    <a:pt x="304571" y="6787268"/>
                  </a:lnTo>
                  <a:lnTo>
                    <a:pt x="275283" y="6753254"/>
                  </a:lnTo>
                  <a:lnTo>
                    <a:pt x="247267" y="6718149"/>
                  </a:lnTo>
                  <a:lnTo>
                    <a:pt x="220556" y="6681989"/>
                  </a:lnTo>
                  <a:lnTo>
                    <a:pt x="195188" y="6644810"/>
                  </a:lnTo>
                  <a:lnTo>
                    <a:pt x="171197" y="6606647"/>
                  </a:lnTo>
                  <a:lnTo>
                    <a:pt x="148620" y="6567536"/>
                  </a:lnTo>
                  <a:lnTo>
                    <a:pt x="127492" y="6527513"/>
                  </a:lnTo>
                  <a:lnTo>
                    <a:pt x="107849" y="6486614"/>
                  </a:lnTo>
                  <a:lnTo>
                    <a:pt x="89726" y="6444875"/>
                  </a:lnTo>
                  <a:lnTo>
                    <a:pt x="73160" y="6402331"/>
                  </a:lnTo>
                  <a:lnTo>
                    <a:pt x="58187" y="6359018"/>
                  </a:lnTo>
                  <a:lnTo>
                    <a:pt x="44841" y="6314972"/>
                  </a:lnTo>
                  <a:lnTo>
                    <a:pt x="33158" y="6270229"/>
                  </a:lnTo>
                  <a:lnTo>
                    <a:pt x="23175" y="6224824"/>
                  </a:lnTo>
                  <a:lnTo>
                    <a:pt x="14927" y="6178794"/>
                  </a:lnTo>
                  <a:lnTo>
                    <a:pt x="8450" y="6132175"/>
                  </a:lnTo>
                  <a:lnTo>
                    <a:pt x="3779" y="6085001"/>
                  </a:lnTo>
                  <a:lnTo>
                    <a:pt x="950" y="6037309"/>
                  </a:lnTo>
                  <a:lnTo>
                    <a:pt x="0" y="5989142"/>
                  </a:lnTo>
                  <a:lnTo>
                    <a:pt x="0" y="1197916"/>
                  </a:lnTo>
                  <a:lnTo>
                    <a:pt x="950" y="1149741"/>
                  </a:lnTo>
                  <a:lnTo>
                    <a:pt x="3780" y="1102041"/>
                  </a:lnTo>
                  <a:lnTo>
                    <a:pt x="8452" y="1054861"/>
                  </a:lnTo>
                  <a:lnTo>
                    <a:pt x="14931" y="1008235"/>
                  </a:lnTo>
                  <a:lnTo>
                    <a:pt x="23181" y="962200"/>
                  </a:lnTo>
                  <a:lnTo>
                    <a:pt x="33167" y="916791"/>
                  </a:lnTo>
                  <a:lnTo>
                    <a:pt x="44852" y="872044"/>
                  </a:lnTo>
                  <a:lnTo>
                    <a:pt x="58200" y="827995"/>
                  </a:lnTo>
                  <a:lnTo>
                    <a:pt x="73177" y="784679"/>
                  </a:lnTo>
                  <a:lnTo>
                    <a:pt x="89746" y="742133"/>
                  </a:lnTo>
                  <a:lnTo>
                    <a:pt x="107871" y="700392"/>
                  </a:lnTo>
                  <a:lnTo>
                    <a:pt x="127517" y="659492"/>
                  </a:lnTo>
                  <a:lnTo>
                    <a:pt x="148648" y="619469"/>
                  </a:lnTo>
                  <a:lnTo>
                    <a:pt x="171228" y="580358"/>
                  </a:lnTo>
                  <a:lnTo>
                    <a:pt x="195221" y="542195"/>
                  </a:lnTo>
                  <a:lnTo>
                    <a:pt x="220592" y="505016"/>
                  </a:lnTo>
                  <a:lnTo>
                    <a:pt x="247305" y="468857"/>
                  </a:lnTo>
                  <a:lnTo>
                    <a:pt x="275323" y="433754"/>
                  </a:lnTo>
                  <a:lnTo>
                    <a:pt x="304612" y="399742"/>
                  </a:lnTo>
                  <a:lnTo>
                    <a:pt x="335135" y="366857"/>
                  </a:lnTo>
                  <a:lnTo>
                    <a:pt x="366857" y="335135"/>
                  </a:lnTo>
                  <a:lnTo>
                    <a:pt x="399742" y="304612"/>
                  </a:lnTo>
                  <a:lnTo>
                    <a:pt x="433754" y="275323"/>
                  </a:lnTo>
                  <a:lnTo>
                    <a:pt x="468857" y="247305"/>
                  </a:lnTo>
                  <a:lnTo>
                    <a:pt x="505016" y="220592"/>
                  </a:lnTo>
                  <a:lnTo>
                    <a:pt x="542195" y="195221"/>
                  </a:lnTo>
                  <a:lnTo>
                    <a:pt x="580358" y="171228"/>
                  </a:lnTo>
                  <a:lnTo>
                    <a:pt x="619468" y="148648"/>
                  </a:lnTo>
                  <a:lnTo>
                    <a:pt x="659492" y="127517"/>
                  </a:lnTo>
                  <a:lnTo>
                    <a:pt x="700392" y="107871"/>
                  </a:lnTo>
                  <a:lnTo>
                    <a:pt x="742133" y="89746"/>
                  </a:lnTo>
                  <a:lnTo>
                    <a:pt x="784679" y="73177"/>
                  </a:lnTo>
                  <a:lnTo>
                    <a:pt x="827995" y="58201"/>
                  </a:lnTo>
                  <a:lnTo>
                    <a:pt x="872044" y="44852"/>
                  </a:lnTo>
                  <a:lnTo>
                    <a:pt x="916791" y="33167"/>
                  </a:lnTo>
                  <a:lnTo>
                    <a:pt x="962200" y="23181"/>
                  </a:lnTo>
                  <a:lnTo>
                    <a:pt x="1008235" y="14931"/>
                  </a:lnTo>
                  <a:lnTo>
                    <a:pt x="1054861" y="8452"/>
                  </a:lnTo>
                  <a:lnTo>
                    <a:pt x="1102041" y="3780"/>
                  </a:lnTo>
                  <a:lnTo>
                    <a:pt x="1149740" y="951"/>
                  </a:lnTo>
                  <a:lnTo>
                    <a:pt x="1197923" y="0"/>
                  </a:lnTo>
                  <a:lnTo>
                    <a:pt x="10391194" y="0"/>
                  </a:lnTo>
                  <a:lnTo>
                    <a:pt x="10439368" y="951"/>
                  </a:lnTo>
                  <a:lnTo>
                    <a:pt x="10487060" y="3780"/>
                  </a:lnTo>
                  <a:lnTo>
                    <a:pt x="10534233" y="8452"/>
                  </a:lnTo>
                  <a:lnTo>
                    <a:pt x="10580853" y="14931"/>
                  </a:lnTo>
                  <a:lnTo>
                    <a:pt x="10626883" y="23181"/>
                  </a:lnTo>
                  <a:lnTo>
                    <a:pt x="10672287" y="33167"/>
                  </a:lnTo>
                  <a:lnTo>
                    <a:pt x="10717030" y="44852"/>
                  </a:lnTo>
                  <a:lnTo>
                    <a:pt x="10761076" y="58201"/>
                  </a:lnTo>
                  <a:lnTo>
                    <a:pt x="10804389" y="73177"/>
                  </a:lnTo>
                  <a:lnTo>
                    <a:pt x="10846933" y="89746"/>
                  </a:lnTo>
                  <a:lnTo>
                    <a:pt x="10888673" y="107871"/>
                  </a:lnTo>
                  <a:lnTo>
                    <a:pt x="10929572" y="127517"/>
                  </a:lnTo>
                  <a:lnTo>
                    <a:pt x="10969595" y="148648"/>
                  </a:lnTo>
                  <a:lnTo>
                    <a:pt x="11008706" y="171228"/>
                  </a:lnTo>
                  <a:lnTo>
                    <a:pt x="11046869" y="195221"/>
                  </a:lnTo>
                  <a:lnTo>
                    <a:pt x="11084048" y="220592"/>
                  </a:lnTo>
                  <a:lnTo>
                    <a:pt x="11120208" y="247305"/>
                  </a:lnTo>
                  <a:lnTo>
                    <a:pt x="11155313" y="275323"/>
                  </a:lnTo>
                  <a:lnTo>
                    <a:pt x="11189326" y="304612"/>
                  </a:lnTo>
                  <a:lnTo>
                    <a:pt x="11222213" y="335135"/>
                  </a:lnTo>
                  <a:lnTo>
                    <a:pt x="11253937" y="366857"/>
                  </a:lnTo>
                  <a:lnTo>
                    <a:pt x="11284463" y="399742"/>
                  </a:lnTo>
                  <a:lnTo>
                    <a:pt x="11313754" y="433754"/>
                  </a:lnTo>
                  <a:lnTo>
                    <a:pt x="11341776" y="468857"/>
                  </a:lnTo>
                  <a:lnTo>
                    <a:pt x="11368491" y="505016"/>
                  </a:lnTo>
                  <a:lnTo>
                    <a:pt x="11393865" y="542195"/>
                  </a:lnTo>
                  <a:lnTo>
                    <a:pt x="11417861" y="580358"/>
                  </a:lnTo>
                  <a:lnTo>
                    <a:pt x="11440444" y="619469"/>
                  </a:lnTo>
                  <a:lnTo>
                    <a:pt x="11461578" y="659492"/>
                  </a:lnTo>
                  <a:lnTo>
                    <a:pt x="11481226" y="700392"/>
                  </a:lnTo>
                  <a:lnTo>
                    <a:pt x="11499355" y="742133"/>
                  </a:lnTo>
                  <a:lnTo>
                    <a:pt x="11515926" y="784679"/>
                  </a:lnTo>
                  <a:lnTo>
                    <a:pt x="11530905" y="827995"/>
                  </a:lnTo>
                  <a:lnTo>
                    <a:pt x="11544256" y="872044"/>
                  </a:lnTo>
                  <a:lnTo>
                    <a:pt x="11555943" y="916791"/>
                  </a:lnTo>
                  <a:lnTo>
                    <a:pt x="11565931" y="962200"/>
                  </a:lnTo>
                  <a:lnTo>
                    <a:pt x="11574182" y="1008235"/>
                  </a:lnTo>
                  <a:lnTo>
                    <a:pt x="11580663" y="1054861"/>
                  </a:lnTo>
                  <a:lnTo>
                    <a:pt x="11585336" y="1102041"/>
                  </a:lnTo>
                  <a:lnTo>
                    <a:pt x="11588166" y="1149741"/>
                  </a:lnTo>
                  <a:lnTo>
                    <a:pt x="11589117" y="1197916"/>
                  </a:lnTo>
                  <a:lnTo>
                    <a:pt x="11589117" y="5989142"/>
                  </a:lnTo>
                  <a:lnTo>
                    <a:pt x="11588166" y="6037318"/>
                  </a:lnTo>
                  <a:lnTo>
                    <a:pt x="11585335" y="6085017"/>
                  </a:lnTo>
                  <a:lnTo>
                    <a:pt x="11580661" y="6132197"/>
                  </a:lnTo>
                  <a:lnTo>
                    <a:pt x="11574180" y="6178823"/>
                  </a:lnTo>
                  <a:lnTo>
                    <a:pt x="11565928" y="6224858"/>
                  </a:lnTo>
                  <a:lnTo>
                    <a:pt x="11555940" y="6270267"/>
                  </a:lnTo>
                  <a:lnTo>
                    <a:pt x="11544252" y="6315014"/>
                  </a:lnTo>
                  <a:lnTo>
                    <a:pt x="11530901" y="6359063"/>
                  </a:lnTo>
                  <a:lnTo>
                    <a:pt x="11515921" y="6402379"/>
                  </a:lnTo>
                  <a:lnTo>
                    <a:pt x="11499349" y="6444925"/>
                  </a:lnTo>
                  <a:lnTo>
                    <a:pt x="11481221" y="6486666"/>
                  </a:lnTo>
                  <a:lnTo>
                    <a:pt x="11461572" y="6527566"/>
                  </a:lnTo>
                  <a:lnTo>
                    <a:pt x="11440438" y="6567589"/>
                  </a:lnTo>
                  <a:lnTo>
                    <a:pt x="11417855" y="6606700"/>
                  </a:lnTo>
                  <a:lnTo>
                    <a:pt x="11393859" y="6644863"/>
                  </a:lnTo>
                  <a:lnTo>
                    <a:pt x="11368486" y="6682042"/>
                  </a:lnTo>
                  <a:lnTo>
                    <a:pt x="11341771" y="6718201"/>
                  </a:lnTo>
                  <a:lnTo>
                    <a:pt x="11313751" y="6753304"/>
                  </a:lnTo>
                  <a:lnTo>
                    <a:pt x="11284460" y="6787316"/>
                  </a:lnTo>
                  <a:lnTo>
                    <a:pt x="11253935" y="6820201"/>
                  </a:lnTo>
                  <a:lnTo>
                    <a:pt x="11222212" y="6851923"/>
                  </a:lnTo>
                  <a:lnTo>
                    <a:pt x="11189326" y="6882446"/>
                  </a:lnTo>
                  <a:lnTo>
                    <a:pt x="11155314" y="6911735"/>
                  </a:lnTo>
                  <a:lnTo>
                    <a:pt x="11120210" y="6939753"/>
                  </a:lnTo>
                  <a:lnTo>
                    <a:pt x="11084051" y="6966466"/>
                  </a:lnTo>
                  <a:lnTo>
                    <a:pt x="11046873" y="6991837"/>
                  </a:lnTo>
                  <a:lnTo>
                    <a:pt x="11008711" y="7015830"/>
                  </a:lnTo>
                  <a:lnTo>
                    <a:pt x="10969601" y="7038410"/>
                  </a:lnTo>
                  <a:lnTo>
                    <a:pt x="10929579" y="7059541"/>
                  </a:lnTo>
                  <a:lnTo>
                    <a:pt x="10888681" y="7079187"/>
                  </a:lnTo>
                  <a:lnTo>
                    <a:pt x="10846942" y="7097312"/>
                  </a:lnTo>
                  <a:lnTo>
                    <a:pt x="10804398" y="7113881"/>
                  </a:lnTo>
                  <a:lnTo>
                    <a:pt x="10761085" y="7128858"/>
                  </a:lnTo>
                  <a:lnTo>
                    <a:pt x="10717039" y="7142206"/>
                  </a:lnTo>
                  <a:lnTo>
                    <a:pt x="10672296" y="7153891"/>
                  </a:lnTo>
                  <a:lnTo>
                    <a:pt x="10626891" y="7163877"/>
                  </a:lnTo>
                  <a:lnTo>
                    <a:pt x="10580859" y="7172127"/>
                  </a:lnTo>
                  <a:lnTo>
                    <a:pt x="10534238" y="7178606"/>
                  </a:lnTo>
                  <a:lnTo>
                    <a:pt x="10487062" y="7183278"/>
                  </a:lnTo>
                  <a:lnTo>
                    <a:pt x="10470710" y="7184248"/>
                  </a:lnTo>
                  <a:close/>
                </a:path>
              </a:pathLst>
            </a:custGeom>
            <a:solidFill>
              <a:srgbClr val="F7CB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9526" y="4030913"/>
              <a:ext cx="190500" cy="190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9526" y="4792913"/>
              <a:ext cx="190500" cy="190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9526" y="5554913"/>
              <a:ext cx="190500" cy="1904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9526" y="6316913"/>
              <a:ext cx="190500" cy="190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9526" y="7078913"/>
              <a:ext cx="190500" cy="190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9526" y="7840913"/>
              <a:ext cx="190500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31766" y="604901"/>
            <a:ext cx="1042479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135">
                <a:latin typeface="Cambria"/>
                <a:cs typeface="Cambria"/>
              </a:rPr>
              <a:t>Components</a:t>
            </a:r>
            <a:r>
              <a:rPr dirty="0" sz="5000" spc="204">
                <a:latin typeface="Cambria"/>
                <a:cs typeface="Cambria"/>
              </a:rPr>
              <a:t> </a:t>
            </a:r>
            <a:r>
              <a:rPr dirty="0" sz="5000" spc="140">
                <a:latin typeface="Cambria"/>
                <a:cs typeface="Cambria"/>
              </a:rPr>
              <a:t>Used</a:t>
            </a:r>
            <a:r>
              <a:rPr dirty="0" sz="5000" spc="204">
                <a:latin typeface="Cambria"/>
                <a:cs typeface="Cambria"/>
              </a:rPr>
              <a:t> </a:t>
            </a:r>
            <a:r>
              <a:rPr dirty="0" sz="5000" spc="110">
                <a:latin typeface="Cambria"/>
                <a:cs typeface="Cambria"/>
              </a:rPr>
              <a:t>in</a:t>
            </a:r>
            <a:r>
              <a:rPr dirty="0" sz="5000" spc="204">
                <a:latin typeface="Cambria"/>
                <a:cs typeface="Cambria"/>
              </a:rPr>
              <a:t> </a:t>
            </a:r>
            <a:r>
              <a:rPr dirty="0" sz="5000" spc="20">
                <a:latin typeface="Cambria"/>
                <a:cs typeface="Cambria"/>
              </a:rPr>
              <a:t>provided</a:t>
            </a:r>
            <a:r>
              <a:rPr dirty="0" sz="5000" spc="204">
                <a:latin typeface="Cambria"/>
                <a:cs typeface="Cambria"/>
              </a:rPr>
              <a:t> </a:t>
            </a:r>
            <a:r>
              <a:rPr dirty="0" sz="5000" spc="125">
                <a:latin typeface="Cambria"/>
                <a:cs typeface="Cambria"/>
              </a:rPr>
              <a:t>API</a:t>
            </a:r>
            <a:endParaRPr sz="5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98817" y="3651177"/>
            <a:ext cx="3401695" cy="459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62050">
              <a:lnSpc>
                <a:spcPct val="116300"/>
              </a:lnSpc>
              <a:spcBef>
                <a:spcPts val="95"/>
              </a:spcBef>
            </a:pPr>
            <a:r>
              <a:rPr dirty="0" sz="4300" spc="-25" b="1">
                <a:latin typeface="Tahoma"/>
                <a:cs typeface="Tahoma"/>
              </a:rPr>
              <a:t>Flask </a:t>
            </a:r>
            <a:r>
              <a:rPr dirty="0" sz="4300" spc="-20" b="1">
                <a:latin typeface="Tahoma"/>
                <a:cs typeface="Tahoma"/>
              </a:rPr>
              <a:t> </a:t>
            </a:r>
            <a:r>
              <a:rPr dirty="0" sz="4300" spc="-290" b="1">
                <a:latin typeface="Tahoma"/>
                <a:cs typeface="Tahoma"/>
              </a:rPr>
              <a:t>R</a:t>
            </a:r>
            <a:r>
              <a:rPr dirty="0" sz="4300" spc="-20" b="1">
                <a:latin typeface="Tahoma"/>
                <a:cs typeface="Tahoma"/>
              </a:rPr>
              <a:t>e</a:t>
            </a:r>
            <a:r>
              <a:rPr dirty="0" sz="4300" spc="5" b="1">
                <a:latin typeface="Tahoma"/>
                <a:cs typeface="Tahoma"/>
              </a:rPr>
              <a:t>q</a:t>
            </a:r>
            <a:r>
              <a:rPr dirty="0" sz="4300" spc="65" b="1">
                <a:latin typeface="Tahoma"/>
                <a:cs typeface="Tahoma"/>
              </a:rPr>
              <a:t>u</a:t>
            </a:r>
            <a:r>
              <a:rPr dirty="0" sz="4300" spc="-20" b="1">
                <a:latin typeface="Tahoma"/>
                <a:cs typeface="Tahoma"/>
              </a:rPr>
              <a:t>e</a:t>
            </a:r>
            <a:r>
              <a:rPr dirty="0" sz="4300" spc="-85" b="1">
                <a:latin typeface="Tahoma"/>
                <a:cs typeface="Tahoma"/>
              </a:rPr>
              <a:t>s</a:t>
            </a:r>
            <a:r>
              <a:rPr dirty="0" sz="4300" spc="60" b="1">
                <a:latin typeface="Tahoma"/>
                <a:cs typeface="Tahoma"/>
              </a:rPr>
              <a:t>t  </a:t>
            </a:r>
            <a:r>
              <a:rPr dirty="0" sz="4300" spc="-110" b="1">
                <a:latin typeface="Tahoma"/>
                <a:cs typeface="Tahoma"/>
              </a:rPr>
              <a:t>Jsonify</a:t>
            </a:r>
            <a:endParaRPr sz="4300">
              <a:latin typeface="Tahoma"/>
              <a:cs typeface="Tahoma"/>
            </a:endParaRPr>
          </a:p>
          <a:p>
            <a:pPr marL="12700" marR="5080">
              <a:lnSpc>
                <a:spcPts val="6000"/>
              </a:lnSpc>
              <a:spcBef>
                <a:spcPts val="140"/>
              </a:spcBef>
            </a:pPr>
            <a:r>
              <a:rPr dirty="0" sz="4300" spc="-105" b="1">
                <a:latin typeface="Tahoma"/>
                <a:cs typeface="Tahoma"/>
              </a:rPr>
              <a:t>Sci-kit</a:t>
            </a:r>
            <a:r>
              <a:rPr dirty="0" sz="4300" spc="-200" b="1">
                <a:latin typeface="Tahoma"/>
                <a:cs typeface="Tahoma"/>
              </a:rPr>
              <a:t> </a:t>
            </a:r>
            <a:r>
              <a:rPr dirty="0" sz="4300" spc="20" b="1">
                <a:latin typeface="Tahoma"/>
                <a:cs typeface="Tahoma"/>
              </a:rPr>
              <a:t>Learn </a:t>
            </a:r>
            <a:r>
              <a:rPr dirty="0" sz="4300" spc="-1245" b="1">
                <a:latin typeface="Tahoma"/>
                <a:cs typeface="Tahoma"/>
              </a:rPr>
              <a:t> </a:t>
            </a:r>
            <a:r>
              <a:rPr dirty="0" sz="4300" spc="65" b="1">
                <a:latin typeface="Tahoma"/>
                <a:cs typeface="Tahoma"/>
              </a:rPr>
              <a:t>Numpy </a:t>
            </a:r>
            <a:r>
              <a:rPr dirty="0" sz="4300" spc="70" b="1">
                <a:latin typeface="Tahoma"/>
                <a:cs typeface="Tahoma"/>
              </a:rPr>
              <a:t> </a:t>
            </a:r>
            <a:r>
              <a:rPr dirty="0" sz="4300" spc="-20" b="1">
                <a:latin typeface="Tahoma"/>
                <a:cs typeface="Tahoma"/>
              </a:rPr>
              <a:t>Pickle</a:t>
            </a:r>
            <a:endParaRPr sz="4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1558" y="522595"/>
            <a:ext cx="11179810" cy="1952625"/>
          </a:xfrm>
          <a:custGeom>
            <a:avLst/>
            <a:gdLst/>
            <a:ahLst/>
            <a:cxnLst/>
            <a:rect l="l" t="t" r="r" b="b"/>
            <a:pathLst>
              <a:path w="11179810" h="1952625">
                <a:moveTo>
                  <a:pt x="10779616" y="1952624"/>
                </a:moveTo>
                <a:lnTo>
                  <a:pt x="400182" y="1952624"/>
                </a:lnTo>
                <a:lnTo>
                  <a:pt x="345883" y="1949653"/>
                </a:lnTo>
                <a:lnTo>
                  <a:pt x="293804" y="1940997"/>
                </a:lnTo>
                <a:lnTo>
                  <a:pt x="244420" y="1927045"/>
                </a:lnTo>
                <a:lnTo>
                  <a:pt x="198210" y="1908185"/>
                </a:lnTo>
                <a:lnTo>
                  <a:pt x="155650" y="1884804"/>
                </a:lnTo>
                <a:lnTo>
                  <a:pt x="117217" y="1857291"/>
                </a:lnTo>
                <a:lnTo>
                  <a:pt x="83388" y="1826033"/>
                </a:lnTo>
                <a:lnTo>
                  <a:pt x="54640" y="1791419"/>
                </a:lnTo>
                <a:lnTo>
                  <a:pt x="31450" y="1753836"/>
                </a:lnTo>
                <a:lnTo>
                  <a:pt x="14296" y="1713672"/>
                </a:lnTo>
                <a:lnTo>
                  <a:pt x="3653" y="1671316"/>
                </a:lnTo>
                <a:lnTo>
                  <a:pt x="0" y="1627155"/>
                </a:lnTo>
                <a:lnTo>
                  <a:pt x="0" y="325468"/>
                </a:lnTo>
                <a:lnTo>
                  <a:pt x="3653" y="281307"/>
                </a:lnTo>
                <a:lnTo>
                  <a:pt x="14296" y="238951"/>
                </a:lnTo>
                <a:lnTo>
                  <a:pt x="31450" y="198787"/>
                </a:lnTo>
                <a:lnTo>
                  <a:pt x="54640" y="161204"/>
                </a:lnTo>
                <a:lnTo>
                  <a:pt x="83388" y="126590"/>
                </a:lnTo>
                <a:lnTo>
                  <a:pt x="117217" y="95332"/>
                </a:lnTo>
                <a:lnTo>
                  <a:pt x="155650" y="67819"/>
                </a:lnTo>
                <a:lnTo>
                  <a:pt x="198210" y="44439"/>
                </a:lnTo>
                <a:lnTo>
                  <a:pt x="244420" y="25578"/>
                </a:lnTo>
                <a:lnTo>
                  <a:pt x="293804" y="11626"/>
                </a:lnTo>
                <a:lnTo>
                  <a:pt x="345883" y="2971"/>
                </a:lnTo>
                <a:lnTo>
                  <a:pt x="400174" y="0"/>
                </a:lnTo>
                <a:lnTo>
                  <a:pt x="10779624" y="0"/>
                </a:lnTo>
                <a:lnTo>
                  <a:pt x="10833915" y="2971"/>
                </a:lnTo>
                <a:lnTo>
                  <a:pt x="10885994" y="11626"/>
                </a:lnTo>
                <a:lnTo>
                  <a:pt x="10935377" y="25578"/>
                </a:lnTo>
                <a:lnTo>
                  <a:pt x="10981588" y="44439"/>
                </a:lnTo>
                <a:lnTo>
                  <a:pt x="11024148" y="67819"/>
                </a:lnTo>
                <a:lnTo>
                  <a:pt x="11062581" y="95332"/>
                </a:lnTo>
                <a:lnTo>
                  <a:pt x="11096410" y="126590"/>
                </a:lnTo>
                <a:lnTo>
                  <a:pt x="11125158" y="161204"/>
                </a:lnTo>
                <a:lnTo>
                  <a:pt x="11148348" y="198787"/>
                </a:lnTo>
                <a:lnTo>
                  <a:pt x="11165502" y="238951"/>
                </a:lnTo>
                <a:lnTo>
                  <a:pt x="11176145" y="281307"/>
                </a:lnTo>
                <a:lnTo>
                  <a:pt x="11179798" y="325468"/>
                </a:lnTo>
                <a:lnTo>
                  <a:pt x="11179798" y="1627155"/>
                </a:lnTo>
                <a:lnTo>
                  <a:pt x="11176145" y="1671316"/>
                </a:lnTo>
                <a:lnTo>
                  <a:pt x="11165502" y="1713672"/>
                </a:lnTo>
                <a:lnTo>
                  <a:pt x="11148348" y="1753836"/>
                </a:lnTo>
                <a:lnTo>
                  <a:pt x="11125158" y="1791419"/>
                </a:lnTo>
                <a:lnTo>
                  <a:pt x="11096410" y="1826033"/>
                </a:lnTo>
                <a:lnTo>
                  <a:pt x="11062581" y="1857291"/>
                </a:lnTo>
                <a:lnTo>
                  <a:pt x="11024148" y="1884804"/>
                </a:lnTo>
                <a:lnTo>
                  <a:pt x="10981588" y="1908185"/>
                </a:lnTo>
                <a:lnTo>
                  <a:pt x="10935377" y="1927045"/>
                </a:lnTo>
                <a:lnTo>
                  <a:pt x="10885994" y="1940997"/>
                </a:lnTo>
                <a:lnTo>
                  <a:pt x="10833915" y="1949653"/>
                </a:lnTo>
                <a:lnTo>
                  <a:pt x="10779616" y="195262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2847" y="1075108"/>
            <a:ext cx="1055751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100">
                <a:latin typeface="Cambria"/>
                <a:cs typeface="Cambria"/>
              </a:rPr>
              <a:t>Process</a:t>
            </a:r>
            <a:r>
              <a:rPr dirty="0" sz="5000" spc="195">
                <a:latin typeface="Cambria"/>
                <a:cs typeface="Cambria"/>
              </a:rPr>
              <a:t> </a:t>
            </a:r>
            <a:r>
              <a:rPr dirty="0" sz="5000" spc="75">
                <a:latin typeface="Cambria"/>
                <a:cs typeface="Cambria"/>
              </a:rPr>
              <a:t>Workflow</a:t>
            </a:r>
            <a:r>
              <a:rPr dirty="0" sz="5000" spc="200">
                <a:latin typeface="Cambria"/>
                <a:cs typeface="Cambria"/>
              </a:rPr>
              <a:t> </a:t>
            </a:r>
            <a:r>
              <a:rPr dirty="0" sz="5000" spc="90">
                <a:latin typeface="Cambria"/>
                <a:cs typeface="Cambria"/>
              </a:rPr>
              <a:t>for</a:t>
            </a:r>
            <a:r>
              <a:rPr dirty="0" sz="5000" spc="195">
                <a:latin typeface="Cambria"/>
                <a:cs typeface="Cambria"/>
              </a:rPr>
              <a:t> </a:t>
            </a:r>
            <a:r>
              <a:rPr dirty="0" sz="5000" spc="125">
                <a:latin typeface="Cambria"/>
                <a:cs typeface="Cambria"/>
              </a:rPr>
              <a:t>API</a:t>
            </a:r>
            <a:r>
              <a:rPr dirty="0" sz="5000" spc="200">
                <a:latin typeface="Cambria"/>
                <a:cs typeface="Cambria"/>
              </a:rPr>
              <a:t> </a:t>
            </a:r>
            <a:r>
              <a:rPr dirty="0" sz="5000" spc="90">
                <a:latin typeface="Cambria"/>
                <a:cs typeface="Cambria"/>
              </a:rPr>
              <a:t>creation</a:t>
            </a:r>
            <a:endParaRPr sz="5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560" y="2993107"/>
            <a:ext cx="161924" cy="161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560" y="3650332"/>
            <a:ext cx="161924" cy="161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560" y="4307557"/>
            <a:ext cx="161924" cy="161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560" y="4964782"/>
            <a:ext cx="161924" cy="1619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560" y="5622007"/>
            <a:ext cx="161924" cy="1619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560" y="6279232"/>
            <a:ext cx="161924" cy="1619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560" y="7593682"/>
            <a:ext cx="161924" cy="1619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560" y="8250907"/>
            <a:ext cx="161924" cy="1619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560" y="8908132"/>
            <a:ext cx="161924" cy="1619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06045" y="2655282"/>
            <a:ext cx="15645765" cy="725487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3700" spc="5">
                <a:latin typeface="Verdana"/>
                <a:cs typeface="Verdana"/>
              </a:rPr>
              <a:t>H</a:t>
            </a:r>
            <a:r>
              <a:rPr dirty="0" sz="3700" spc="-130">
                <a:latin typeface="Verdana"/>
                <a:cs typeface="Verdana"/>
              </a:rPr>
              <a:t>T</a:t>
            </a:r>
            <a:r>
              <a:rPr dirty="0" sz="3700" spc="220">
                <a:latin typeface="Verdana"/>
                <a:cs typeface="Verdana"/>
              </a:rPr>
              <a:t>M</a:t>
            </a:r>
            <a:r>
              <a:rPr dirty="0" sz="3700" spc="30">
                <a:latin typeface="Verdana"/>
                <a:cs typeface="Verdana"/>
              </a:rPr>
              <a:t>L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130">
                <a:latin typeface="Verdana"/>
                <a:cs typeface="Verdana"/>
              </a:rPr>
              <a:t>T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-265">
                <a:latin typeface="Verdana"/>
                <a:cs typeface="Verdana"/>
              </a:rPr>
              <a:t>g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110">
                <a:latin typeface="Verdana"/>
                <a:cs typeface="Verdana"/>
              </a:rPr>
              <a:t>f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65">
                <a:latin typeface="Verdana"/>
                <a:cs typeface="Verdana"/>
              </a:rPr>
              <a:t>ll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130">
                <a:latin typeface="Verdana"/>
                <a:cs typeface="Verdana"/>
              </a:rPr>
              <a:t>w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70">
                <a:latin typeface="Verdana"/>
                <a:cs typeface="Verdana"/>
              </a:rPr>
              <a:t>d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65">
                <a:latin typeface="Verdana"/>
                <a:cs typeface="Verdana"/>
              </a:rPr>
              <a:t>b</a:t>
            </a:r>
            <a:r>
              <a:rPr dirty="0" sz="3700" spc="-90">
                <a:latin typeface="Verdana"/>
                <a:cs typeface="Verdana"/>
              </a:rPr>
              <a:t>y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135">
                <a:latin typeface="Verdana"/>
                <a:cs typeface="Verdana"/>
              </a:rPr>
              <a:t>R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120">
                <a:latin typeface="Verdana"/>
                <a:cs typeface="Verdana"/>
              </a:rPr>
              <a:t>c</a:t>
            </a:r>
            <a:r>
              <a:rPr dirty="0" sz="3700" spc="55">
                <a:latin typeface="Verdana"/>
                <a:cs typeface="Verdana"/>
              </a:rPr>
              <a:t>t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130">
                <a:latin typeface="Verdana"/>
                <a:cs typeface="Verdana"/>
              </a:rPr>
              <a:t>T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-265">
                <a:latin typeface="Verdana"/>
                <a:cs typeface="Verdana"/>
              </a:rPr>
              <a:t>g</a:t>
            </a:r>
            <a:endParaRPr sz="3700">
              <a:latin typeface="Verdana"/>
              <a:cs typeface="Verdana"/>
            </a:endParaRPr>
          </a:p>
          <a:p>
            <a:pPr marL="12700" marR="62865">
              <a:lnSpc>
                <a:spcPts val="5180"/>
              </a:lnSpc>
              <a:spcBef>
                <a:spcPts val="290"/>
              </a:spcBef>
            </a:pPr>
            <a:r>
              <a:rPr dirty="0" sz="3700" spc="-90">
                <a:latin typeface="Verdana"/>
                <a:cs typeface="Verdana"/>
              </a:rPr>
              <a:t>Import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65">
                <a:latin typeface="Verdana"/>
                <a:cs typeface="Verdana"/>
              </a:rPr>
              <a:t>necessary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45">
                <a:latin typeface="Verdana"/>
                <a:cs typeface="Verdana"/>
              </a:rPr>
              <a:t>modules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50">
                <a:latin typeface="Verdana"/>
                <a:cs typeface="Verdana"/>
              </a:rPr>
              <a:t>and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40">
                <a:latin typeface="Verdana"/>
                <a:cs typeface="Verdana"/>
              </a:rPr>
              <a:t>libraries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95">
                <a:latin typeface="Verdana"/>
                <a:cs typeface="Verdana"/>
              </a:rPr>
              <a:t>like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160">
                <a:latin typeface="Verdana"/>
                <a:cs typeface="Verdana"/>
              </a:rPr>
              <a:t>Flask,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125">
                <a:latin typeface="Verdana"/>
                <a:cs typeface="Verdana"/>
              </a:rPr>
              <a:t>numpy,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80">
                <a:latin typeface="Verdana"/>
                <a:cs typeface="Verdana"/>
              </a:rPr>
              <a:t>pickle,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75">
                <a:latin typeface="Verdana"/>
                <a:cs typeface="Verdana"/>
              </a:rPr>
              <a:t>etc. </a:t>
            </a:r>
            <a:r>
              <a:rPr dirty="0" sz="3700" spc="-1290">
                <a:latin typeface="Verdana"/>
                <a:cs typeface="Verdana"/>
              </a:rPr>
              <a:t> </a:t>
            </a:r>
            <a:r>
              <a:rPr dirty="0" sz="3700" spc="-55">
                <a:latin typeface="Verdana"/>
                <a:cs typeface="Verdana"/>
              </a:rPr>
              <a:t>Create</a:t>
            </a:r>
            <a:r>
              <a:rPr dirty="0" sz="3700" spc="-400">
                <a:latin typeface="Verdana"/>
                <a:cs typeface="Verdana"/>
              </a:rPr>
              <a:t> </a:t>
            </a:r>
            <a:r>
              <a:rPr dirty="0" sz="3700" spc="-114">
                <a:latin typeface="Verdana"/>
                <a:cs typeface="Verdana"/>
              </a:rPr>
              <a:t>Flask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10">
                <a:latin typeface="Verdana"/>
                <a:cs typeface="Verdana"/>
              </a:rPr>
              <a:t>app</a:t>
            </a: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3700" spc="25">
                <a:latin typeface="Verdana"/>
                <a:cs typeface="Verdana"/>
              </a:rPr>
              <a:t>L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70">
                <a:latin typeface="Verdana"/>
                <a:cs typeface="Verdana"/>
              </a:rPr>
              <a:t>d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210">
                <a:latin typeface="Verdana"/>
                <a:cs typeface="Verdana"/>
              </a:rPr>
              <a:t>m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65">
                <a:latin typeface="Verdana"/>
                <a:cs typeface="Verdana"/>
              </a:rPr>
              <a:t>d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65">
                <a:latin typeface="Verdana"/>
                <a:cs typeface="Verdana"/>
              </a:rPr>
              <a:t>l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110">
                <a:latin typeface="Verdana"/>
                <a:cs typeface="Verdana"/>
              </a:rPr>
              <a:t>f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65">
                <a:latin typeface="Verdana"/>
                <a:cs typeface="Verdana"/>
              </a:rPr>
              <a:t>l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85">
                <a:latin typeface="Verdana"/>
                <a:cs typeface="Verdana"/>
              </a:rPr>
              <a:t>s</a:t>
            </a: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3700" spc="-50">
                <a:latin typeface="Verdana"/>
                <a:cs typeface="Verdana"/>
              </a:rPr>
              <a:t>D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110">
                <a:latin typeface="Verdana"/>
                <a:cs typeface="Verdana"/>
              </a:rPr>
              <a:t>f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-80">
                <a:latin typeface="Verdana"/>
                <a:cs typeface="Verdana"/>
              </a:rPr>
              <a:t>e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120">
                <a:latin typeface="Verdana"/>
                <a:cs typeface="Verdana"/>
              </a:rPr>
              <a:t>c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210">
                <a:latin typeface="Verdana"/>
                <a:cs typeface="Verdana"/>
              </a:rPr>
              <a:t>m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40">
                <a:latin typeface="Verdana"/>
                <a:cs typeface="Verdana"/>
              </a:rPr>
              <a:t>r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270">
                <a:latin typeface="Verdana"/>
                <a:cs typeface="Verdana"/>
              </a:rPr>
              <a:t>g</a:t>
            </a:r>
            <a:r>
              <a:rPr dirty="0" sz="3700" spc="-210">
                <a:latin typeface="Verdana"/>
                <a:cs typeface="Verdana"/>
              </a:rPr>
              <a:t>m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85">
                <a:latin typeface="Verdana"/>
                <a:cs typeface="Verdana"/>
              </a:rPr>
              <a:t>s</a:t>
            </a:r>
            <a:endParaRPr sz="3700">
              <a:latin typeface="Verdana"/>
              <a:cs typeface="Verdana"/>
            </a:endParaRPr>
          </a:p>
          <a:p>
            <a:pPr marL="12700" marR="251460">
              <a:lnSpc>
                <a:spcPts val="5170"/>
              </a:lnSpc>
              <a:spcBef>
                <a:spcPts val="300"/>
              </a:spcBef>
            </a:pPr>
            <a:r>
              <a:rPr dirty="0" sz="3700" spc="-30">
                <a:latin typeface="Verdana"/>
                <a:cs typeface="Verdana"/>
              </a:rPr>
              <a:t>Define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10">
                <a:latin typeface="Verdana"/>
                <a:cs typeface="Verdana"/>
              </a:rPr>
              <a:t>prediction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55">
                <a:latin typeface="Verdana"/>
                <a:cs typeface="Verdana"/>
              </a:rPr>
              <a:t>endpoint(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45">
                <a:latin typeface="Verdana"/>
                <a:cs typeface="Verdana"/>
              </a:rPr>
              <a:t>return</a:t>
            </a:r>
            <a:r>
              <a:rPr dirty="0" sz="3700" spc="-385">
                <a:latin typeface="Verdana"/>
                <a:cs typeface="Verdana"/>
              </a:rPr>
              <a:t> </a:t>
            </a:r>
            <a:r>
              <a:rPr dirty="0" sz="3700" spc="-90">
                <a:latin typeface="Verdana"/>
                <a:cs typeface="Verdana"/>
              </a:rPr>
              <a:t>render_template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35">
                <a:latin typeface="Verdana"/>
                <a:cs typeface="Verdana"/>
              </a:rPr>
              <a:t>for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35">
                <a:latin typeface="Verdana"/>
                <a:cs typeface="Verdana"/>
              </a:rPr>
              <a:t>html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60">
                <a:latin typeface="Verdana"/>
                <a:cs typeface="Verdana"/>
              </a:rPr>
              <a:t>testing </a:t>
            </a:r>
            <a:r>
              <a:rPr dirty="0" sz="3700" spc="-1285">
                <a:latin typeface="Verdana"/>
                <a:cs typeface="Verdana"/>
              </a:rPr>
              <a:t> 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70">
                <a:latin typeface="Verdana"/>
                <a:cs typeface="Verdana"/>
              </a:rPr>
              <a:t>d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260">
                <a:latin typeface="Verdana"/>
                <a:cs typeface="Verdana"/>
              </a:rPr>
              <a:t>/</a:t>
            </a:r>
            <a:r>
              <a:rPr dirty="0" sz="3700" spc="65">
                <a:latin typeface="Verdana"/>
                <a:cs typeface="Verdana"/>
              </a:rPr>
              <a:t>p</a:t>
            </a:r>
            <a:r>
              <a:rPr dirty="0" sz="3700" spc="-45">
                <a:latin typeface="Verdana"/>
                <a:cs typeface="Verdana"/>
              </a:rPr>
              <a:t>r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65">
                <a:latin typeface="Verdana"/>
                <a:cs typeface="Verdana"/>
              </a:rPr>
              <a:t>d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120">
                <a:latin typeface="Verdana"/>
                <a:cs typeface="Verdana"/>
              </a:rPr>
              <a:t>c</a:t>
            </a:r>
            <a:r>
              <a:rPr dirty="0" sz="3700" spc="55">
                <a:latin typeface="Verdana"/>
                <a:cs typeface="Verdana"/>
              </a:rPr>
              <a:t>t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110">
                <a:latin typeface="Verdana"/>
                <a:cs typeface="Verdana"/>
              </a:rPr>
              <a:t>f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40">
                <a:latin typeface="Verdana"/>
                <a:cs typeface="Verdana"/>
              </a:rPr>
              <a:t>r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45">
                <a:latin typeface="Verdana"/>
                <a:cs typeface="Verdana"/>
              </a:rPr>
              <a:t>r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120">
                <a:latin typeface="Verdana"/>
                <a:cs typeface="Verdana"/>
              </a:rPr>
              <a:t>c</a:t>
            </a:r>
            <a:r>
              <a:rPr dirty="0" sz="3700" spc="55">
                <a:latin typeface="Verdana"/>
                <a:cs typeface="Verdana"/>
              </a:rPr>
              <a:t>t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290">
                <a:latin typeface="Verdana"/>
                <a:cs typeface="Verdana"/>
              </a:rPr>
              <a:t>j</a:t>
            </a:r>
            <a:r>
              <a:rPr dirty="0" sz="3700" spc="-85">
                <a:latin typeface="Verdana"/>
                <a:cs typeface="Verdana"/>
              </a:rPr>
              <a:t>s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-270">
                <a:latin typeface="Verdana"/>
                <a:cs typeface="Verdana"/>
              </a:rPr>
              <a:t>g</a:t>
            </a:r>
            <a:r>
              <a:rPr dirty="0" sz="3700" spc="-480">
                <a:latin typeface="Verdana"/>
                <a:cs typeface="Verdana"/>
              </a:rPr>
              <a:t>)</a:t>
            </a:r>
            <a:endParaRPr sz="3700">
              <a:latin typeface="Verdana"/>
              <a:cs typeface="Verdana"/>
            </a:endParaRPr>
          </a:p>
          <a:p>
            <a:pPr marL="12700" marR="8335645">
              <a:lnSpc>
                <a:spcPts val="5180"/>
              </a:lnSpc>
            </a:pPr>
            <a:r>
              <a:rPr dirty="0" sz="3700" spc="-114">
                <a:latin typeface="Verdana"/>
                <a:cs typeface="Verdana"/>
              </a:rPr>
              <a:t>E</a:t>
            </a:r>
            <a:r>
              <a:rPr dirty="0" sz="3700" spc="-340">
                <a:latin typeface="Verdana"/>
                <a:cs typeface="Verdana"/>
              </a:rPr>
              <a:t>x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45">
                <a:latin typeface="Verdana"/>
                <a:cs typeface="Verdana"/>
              </a:rPr>
              <a:t>r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120">
                <a:latin typeface="Verdana"/>
                <a:cs typeface="Verdana"/>
              </a:rPr>
              <a:t>c</a:t>
            </a:r>
            <a:r>
              <a:rPr dirty="0" sz="3700" spc="55">
                <a:latin typeface="Verdana"/>
                <a:cs typeface="Verdana"/>
              </a:rPr>
              <a:t>t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65">
                <a:latin typeface="Verdana"/>
                <a:cs typeface="Verdana"/>
              </a:rPr>
              <a:t>d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165">
                <a:latin typeface="Verdana"/>
                <a:cs typeface="Verdana"/>
              </a:rPr>
              <a:t>a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110">
                <a:latin typeface="Verdana"/>
                <a:cs typeface="Verdana"/>
              </a:rPr>
              <a:t>f</a:t>
            </a:r>
            <a:r>
              <a:rPr dirty="0" sz="3700" spc="-45">
                <a:latin typeface="Verdana"/>
                <a:cs typeface="Verdana"/>
              </a:rPr>
              <a:t>r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204">
                <a:latin typeface="Verdana"/>
                <a:cs typeface="Verdana"/>
              </a:rPr>
              <a:t>m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45">
                <a:latin typeface="Verdana"/>
                <a:cs typeface="Verdana"/>
              </a:rPr>
              <a:t>r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65">
                <a:latin typeface="Verdana"/>
                <a:cs typeface="Verdana"/>
              </a:rPr>
              <a:t>q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55">
                <a:latin typeface="Verdana"/>
                <a:cs typeface="Verdana"/>
              </a:rPr>
              <a:t>t  </a:t>
            </a:r>
            <a:r>
              <a:rPr dirty="0" sz="3700" spc="-114">
                <a:latin typeface="Verdana"/>
                <a:cs typeface="Verdana"/>
              </a:rPr>
              <a:t>E</a:t>
            </a:r>
            <a:r>
              <a:rPr dirty="0" sz="3700" spc="-340">
                <a:latin typeface="Verdana"/>
                <a:cs typeface="Verdana"/>
              </a:rPr>
              <a:t>x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45">
                <a:latin typeface="Verdana"/>
                <a:cs typeface="Verdana"/>
              </a:rPr>
              <a:t>r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120">
                <a:latin typeface="Verdana"/>
                <a:cs typeface="Verdana"/>
              </a:rPr>
              <a:t>c</a:t>
            </a:r>
            <a:r>
              <a:rPr dirty="0" sz="3700" spc="55">
                <a:latin typeface="Verdana"/>
                <a:cs typeface="Verdana"/>
              </a:rPr>
              <a:t>t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65">
                <a:latin typeface="Verdana"/>
                <a:cs typeface="Verdana"/>
              </a:rPr>
              <a:t>p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55">
                <a:latin typeface="Verdana"/>
                <a:cs typeface="Verdana"/>
              </a:rPr>
              <a:t>t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110">
                <a:latin typeface="Verdana"/>
                <a:cs typeface="Verdana"/>
              </a:rPr>
              <a:t>f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-45">
                <a:latin typeface="Verdana"/>
                <a:cs typeface="Verdana"/>
              </a:rPr>
              <a:t>r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85">
                <a:latin typeface="Verdana"/>
                <a:cs typeface="Verdana"/>
              </a:rPr>
              <a:t>s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110">
                <a:latin typeface="Verdana"/>
                <a:cs typeface="Verdana"/>
              </a:rPr>
              <a:t>f</a:t>
            </a:r>
            <a:r>
              <a:rPr dirty="0" sz="3700" spc="-45">
                <a:latin typeface="Verdana"/>
                <a:cs typeface="Verdana"/>
              </a:rPr>
              <a:t>r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204">
                <a:latin typeface="Verdana"/>
                <a:cs typeface="Verdana"/>
              </a:rPr>
              <a:t>m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65">
                <a:latin typeface="Verdana"/>
                <a:cs typeface="Verdana"/>
              </a:rPr>
              <a:t>d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165">
                <a:latin typeface="Verdana"/>
                <a:cs typeface="Verdana"/>
              </a:rPr>
              <a:t>a</a:t>
            </a: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3700" spc="-80">
                <a:latin typeface="Verdana"/>
                <a:cs typeface="Verdana"/>
              </a:rPr>
              <a:t>Reshape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10">
                <a:latin typeface="Verdana"/>
                <a:cs typeface="Verdana"/>
              </a:rPr>
              <a:t>input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50">
                <a:latin typeface="Verdana"/>
                <a:cs typeface="Verdana"/>
              </a:rPr>
              <a:t>features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105">
                <a:latin typeface="Verdana"/>
                <a:cs typeface="Verdana"/>
              </a:rPr>
              <a:t>array</a:t>
            </a:r>
            <a:r>
              <a:rPr dirty="0" sz="3700" spc="-385">
                <a:latin typeface="Verdana"/>
                <a:cs typeface="Verdana"/>
              </a:rPr>
              <a:t> </a:t>
            </a:r>
            <a:r>
              <a:rPr dirty="0" sz="3700" spc="45">
                <a:latin typeface="Verdana"/>
                <a:cs typeface="Verdana"/>
              </a:rPr>
              <a:t>to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50">
                <a:latin typeface="Verdana"/>
                <a:cs typeface="Verdana"/>
              </a:rPr>
              <a:t>match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30">
                <a:latin typeface="Verdana"/>
                <a:cs typeface="Verdana"/>
              </a:rPr>
              <a:t>the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45">
                <a:latin typeface="Verdana"/>
                <a:cs typeface="Verdana"/>
              </a:rPr>
              <a:t>expectations</a:t>
            </a:r>
            <a:r>
              <a:rPr dirty="0" sz="3700" spc="-385">
                <a:latin typeface="Verdana"/>
                <a:cs typeface="Verdana"/>
              </a:rPr>
              <a:t> </a:t>
            </a:r>
            <a:r>
              <a:rPr dirty="0" sz="3700" spc="75">
                <a:latin typeface="Verdana"/>
                <a:cs typeface="Verdana"/>
              </a:rPr>
              <a:t>of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30">
                <a:latin typeface="Verdana"/>
                <a:cs typeface="Verdana"/>
              </a:rPr>
              <a:t>the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25">
                <a:latin typeface="Verdana"/>
                <a:cs typeface="Verdana"/>
              </a:rPr>
              <a:t>model</a:t>
            </a: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-265">
                <a:latin typeface="Verdana"/>
                <a:cs typeface="Verdana"/>
              </a:rPr>
              <a:t>g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-210">
                <a:latin typeface="Verdana"/>
                <a:cs typeface="Verdana"/>
              </a:rPr>
              <a:t>m</a:t>
            </a:r>
            <a:r>
              <a:rPr dirty="0" sz="3700" spc="65">
                <a:latin typeface="Verdana"/>
                <a:cs typeface="Verdana"/>
              </a:rPr>
              <a:t>p</a:t>
            </a:r>
            <a:r>
              <a:rPr dirty="0" sz="3700" spc="-90">
                <a:latin typeface="Verdana"/>
                <a:cs typeface="Verdana"/>
              </a:rPr>
              <a:t>y</a:t>
            </a:r>
            <a:endParaRPr sz="3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1558" y="522595"/>
            <a:ext cx="11179810" cy="1952625"/>
          </a:xfrm>
          <a:custGeom>
            <a:avLst/>
            <a:gdLst/>
            <a:ahLst/>
            <a:cxnLst/>
            <a:rect l="l" t="t" r="r" b="b"/>
            <a:pathLst>
              <a:path w="11179810" h="1952625">
                <a:moveTo>
                  <a:pt x="10779616" y="1952624"/>
                </a:moveTo>
                <a:lnTo>
                  <a:pt x="400182" y="1952624"/>
                </a:lnTo>
                <a:lnTo>
                  <a:pt x="345883" y="1949653"/>
                </a:lnTo>
                <a:lnTo>
                  <a:pt x="293804" y="1940997"/>
                </a:lnTo>
                <a:lnTo>
                  <a:pt x="244420" y="1927045"/>
                </a:lnTo>
                <a:lnTo>
                  <a:pt x="198210" y="1908185"/>
                </a:lnTo>
                <a:lnTo>
                  <a:pt x="155650" y="1884804"/>
                </a:lnTo>
                <a:lnTo>
                  <a:pt x="117217" y="1857291"/>
                </a:lnTo>
                <a:lnTo>
                  <a:pt x="83388" y="1826033"/>
                </a:lnTo>
                <a:lnTo>
                  <a:pt x="54640" y="1791419"/>
                </a:lnTo>
                <a:lnTo>
                  <a:pt x="31450" y="1753836"/>
                </a:lnTo>
                <a:lnTo>
                  <a:pt x="14296" y="1713672"/>
                </a:lnTo>
                <a:lnTo>
                  <a:pt x="3653" y="1671316"/>
                </a:lnTo>
                <a:lnTo>
                  <a:pt x="0" y="1627155"/>
                </a:lnTo>
                <a:lnTo>
                  <a:pt x="0" y="325468"/>
                </a:lnTo>
                <a:lnTo>
                  <a:pt x="3653" y="281307"/>
                </a:lnTo>
                <a:lnTo>
                  <a:pt x="14296" y="238951"/>
                </a:lnTo>
                <a:lnTo>
                  <a:pt x="31450" y="198787"/>
                </a:lnTo>
                <a:lnTo>
                  <a:pt x="54640" y="161204"/>
                </a:lnTo>
                <a:lnTo>
                  <a:pt x="83388" y="126590"/>
                </a:lnTo>
                <a:lnTo>
                  <a:pt x="117217" y="95332"/>
                </a:lnTo>
                <a:lnTo>
                  <a:pt x="155650" y="67819"/>
                </a:lnTo>
                <a:lnTo>
                  <a:pt x="198210" y="44439"/>
                </a:lnTo>
                <a:lnTo>
                  <a:pt x="244420" y="25578"/>
                </a:lnTo>
                <a:lnTo>
                  <a:pt x="293804" y="11626"/>
                </a:lnTo>
                <a:lnTo>
                  <a:pt x="345883" y="2971"/>
                </a:lnTo>
                <a:lnTo>
                  <a:pt x="400174" y="0"/>
                </a:lnTo>
                <a:lnTo>
                  <a:pt x="10779624" y="0"/>
                </a:lnTo>
                <a:lnTo>
                  <a:pt x="10833915" y="2971"/>
                </a:lnTo>
                <a:lnTo>
                  <a:pt x="10885994" y="11626"/>
                </a:lnTo>
                <a:lnTo>
                  <a:pt x="10935377" y="25578"/>
                </a:lnTo>
                <a:lnTo>
                  <a:pt x="10981588" y="44439"/>
                </a:lnTo>
                <a:lnTo>
                  <a:pt x="11024148" y="67819"/>
                </a:lnTo>
                <a:lnTo>
                  <a:pt x="11062581" y="95332"/>
                </a:lnTo>
                <a:lnTo>
                  <a:pt x="11096410" y="126590"/>
                </a:lnTo>
                <a:lnTo>
                  <a:pt x="11125158" y="161204"/>
                </a:lnTo>
                <a:lnTo>
                  <a:pt x="11148348" y="198787"/>
                </a:lnTo>
                <a:lnTo>
                  <a:pt x="11165502" y="238951"/>
                </a:lnTo>
                <a:lnTo>
                  <a:pt x="11176145" y="281307"/>
                </a:lnTo>
                <a:lnTo>
                  <a:pt x="11179798" y="325468"/>
                </a:lnTo>
                <a:lnTo>
                  <a:pt x="11179798" y="1627155"/>
                </a:lnTo>
                <a:lnTo>
                  <a:pt x="11176145" y="1671316"/>
                </a:lnTo>
                <a:lnTo>
                  <a:pt x="11165502" y="1713672"/>
                </a:lnTo>
                <a:lnTo>
                  <a:pt x="11148348" y="1753836"/>
                </a:lnTo>
                <a:lnTo>
                  <a:pt x="11125158" y="1791419"/>
                </a:lnTo>
                <a:lnTo>
                  <a:pt x="11096410" y="1826033"/>
                </a:lnTo>
                <a:lnTo>
                  <a:pt x="11062581" y="1857291"/>
                </a:lnTo>
                <a:lnTo>
                  <a:pt x="11024148" y="1884804"/>
                </a:lnTo>
                <a:lnTo>
                  <a:pt x="10981588" y="1908185"/>
                </a:lnTo>
                <a:lnTo>
                  <a:pt x="10935377" y="1927045"/>
                </a:lnTo>
                <a:lnTo>
                  <a:pt x="10885994" y="1940997"/>
                </a:lnTo>
                <a:lnTo>
                  <a:pt x="10833915" y="1949653"/>
                </a:lnTo>
                <a:lnTo>
                  <a:pt x="10779616" y="195262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9079" y="1075108"/>
            <a:ext cx="1055751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100">
                <a:latin typeface="Cambria"/>
                <a:cs typeface="Cambria"/>
              </a:rPr>
              <a:t>Process</a:t>
            </a:r>
            <a:r>
              <a:rPr dirty="0" sz="5000" spc="195">
                <a:latin typeface="Cambria"/>
                <a:cs typeface="Cambria"/>
              </a:rPr>
              <a:t> </a:t>
            </a:r>
            <a:r>
              <a:rPr dirty="0" sz="5000" spc="75">
                <a:latin typeface="Cambria"/>
                <a:cs typeface="Cambria"/>
              </a:rPr>
              <a:t>Workflow</a:t>
            </a:r>
            <a:r>
              <a:rPr dirty="0" sz="5000" spc="200">
                <a:latin typeface="Cambria"/>
                <a:cs typeface="Cambria"/>
              </a:rPr>
              <a:t> </a:t>
            </a:r>
            <a:r>
              <a:rPr dirty="0" sz="5000" spc="90">
                <a:latin typeface="Cambria"/>
                <a:cs typeface="Cambria"/>
              </a:rPr>
              <a:t>for</a:t>
            </a:r>
            <a:r>
              <a:rPr dirty="0" sz="5000" spc="195">
                <a:latin typeface="Cambria"/>
                <a:cs typeface="Cambria"/>
              </a:rPr>
              <a:t> </a:t>
            </a:r>
            <a:r>
              <a:rPr dirty="0" sz="5000" spc="125">
                <a:latin typeface="Cambria"/>
                <a:cs typeface="Cambria"/>
              </a:rPr>
              <a:t>API</a:t>
            </a:r>
            <a:r>
              <a:rPr dirty="0" sz="5000" spc="200">
                <a:latin typeface="Cambria"/>
                <a:cs typeface="Cambria"/>
              </a:rPr>
              <a:t> </a:t>
            </a:r>
            <a:r>
              <a:rPr dirty="0" sz="5000" spc="90">
                <a:latin typeface="Cambria"/>
                <a:cs typeface="Cambria"/>
              </a:rPr>
              <a:t>creation</a:t>
            </a:r>
            <a:endParaRPr sz="5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133" y="3885789"/>
            <a:ext cx="161924" cy="161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133" y="4543014"/>
            <a:ext cx="161924" cy="161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133" y="5200239"/>
            <a:ext cx="161924" cy="161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133" y="5857463"/>
            <a:ext cx="161924" cy="1619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133" y="7171914"/>
            <a:ext cx="161924" cy="1619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68450" marR="2790825">
              <a:lnSpc>
                <a:spcPct val="116599"/>
              </a:lnSpc>
              <a:spcBef>
                <a:spcPts val="95"/>
              </a:spcBef>
            </a:pPr>
            <a:r>
              <a:rPr dirty="0" spc="-55"/>
              <a:t>A</a:t>
            </a:r>
            <a:r>
              <a:rPr dirty="0" spc="65"/>
              <a:t>pp</a:t>
            </a:r>
            <a:r>
              <a:rPr dirty="0" spc="65"/>
              <a:t>l</a:t>
            </a:r>
            <a:r>
              <a:rPr dirty="0" spc="-90"/>
              <a:t>y</a:t>
            </a:r>
            <a:r>
              <a:rPr dirty="0" spc="-395"/>
              <a:t> </a:t>
            </a:r>
            <a:r>
              <a:rPr dirty="0" spc="-90"/>
              <a:t>s</a:t>
            </a:r>
            <a:r>
              <a:rPr dirty="0" spc="120"/>
              <a:t>c</a:t>
            </a:r>
            <a:r>
              <a:rPr dirty="0" spc="-170"/>
              <a:t>a</a:t>
            </a:r>
            <a:r>
              <a:rPr dirty="0" spc="65"/>
              <a:t>l</a:t>
            </a:r>
            <a:r>
              <a:rPr dirty="0" spc="-30"/>
              <a:t>i</a:t>
            </a:r>
            <a:r>
              <a:rPr dirty="0" spc="-55"/>
              <a:t>n</a:t>
            </a:r>
            <a:r>
              <a:rPr dirty="0" spc="-265"/>
              <a:t>g</a:t>
            </a:r>
            <a:r>
              <a:rPr dirty="0" spc="-395"/>
              <a:t> </a:t>
            </a:r>
            <a:r>
              <a:rPr dirty="0" spc="50"/>
              <a:t>t</a:t>
            </a:r>
            <a:r>
              <a:rPr dirty="0" spc="40"/>
              <a:t>o</a:t>
            </a:r>
            <a:r>
              <a:rPr dirty="0" spc="-395"/>
              <a:t> </a:t>
            </a:r>
            <a:r>
              <a:rPr dirty="0" spc="50"/>
              <a:t>t</a:t>
            </a:r>
            <a:r>
              <a:rPr dirty="0" spc="-55"/>
              <a:t>h</a:t>
            </a:r>
            <a:r>
              <a:rPr dirty="0" spc="-80"/>
              <a:t>e</a:t>
            </a:r>
            <a:r>
              <a:rPr dirty="0" spc="-395"/>
              <a:t> </a:t>
            </a:r>
            <a:r>
              <a:rPr dirty="0" spc="-30"/>
              <a:t>i</a:t>
            </a:r>
            <a:r>
              <a:rPr dirty="0" spc="-55"/>
              <a:t>n</a:t>
            </a:r>
            <a:r>
              <a:rPr dirty="0" spc="65"/>
              <a:t>p</a:t>
            </a:r>
            <a:r>
              <a:rPr dirty="0" spc="-85"/>
              <a:t>u</a:t>
            </a:r>
            <a:r>
              <a:rPr dirty="0" spc="55"/>
              <a:t>t</a:t>
            </a:r>
            <a:r>
              <a:rPr dirty="0" spc="-395"/>
              <a:t> </a:t>
            </a:r>
            <a:r>
              <a:rPr dirty="0" spc="110"/>
              <a:t>f</a:t>
            </a:r>
            <a:r>
              <a:rPr dirty="0" spc="-85"/>
              <a:t>e</a:t>
            </a:r>
            <a:r>
              <a:rPr dirty="0" spc="-170"/>
              <a:t>a</a:t>
            </a:r>
            <a:r>
              <a:rPr dirty="0" spc="50"/>
              <a:t>t</a:t>
            </a:r>
            <a:r>
              <a:rPr dirty="0" spc="-85"/>
              <a:t>u</a:t>
            </a:r>
            <a:r>
              <a:rPr dirty="0" spc="-45"/>
              <a:t>r</a:t>
            </a:r>
            <a:r>
              <a:rPr dirty="0" spc="-85"/>
              <a:t>e</a:t>
            </a:r>
            <a:r>
              <a:rPr dirty="0" spc="-70"/>
              <a:t>s  </a:t>
            </a:r>
            <a:r>
              <a:rPr dirty="0" spc="-55"/>
              <a:t>A</a:t>
            </a:r>
            <a:r>
              <a:rPr dirty="0" spc="65"/>
              <a:t>pp</a:t>
            </a:r>
            <a:r>
              <a:rPr dirty="0" spc="65"/>
              <a:t>l</a:t>
            </a:r>
            <a:r>
              <a:rPr dirty="0" spc="-90"/>
              <a:t>y</a:t>
            </a:r>
            <a:r>
              <a:rPr dirty="0" spc="-395"/>
              <a:t> </a:t>
            </a:r>
            <a:r>
              <a:rPr dirty="0" spc="25"/>
              <a:t>L</a:t>
            </a:r>
            <a:r>
              <a:rPr dirty="0" spc="-50"/>
              <a:t>D</a:t>
            </a:r>
            <a:r>
              <a:rPr dirty="0" spc="-50"/>
              <a:t>A</a:t>
            </a:r>
            <a:r>
              <a:rPr dirty="0" spc="-395"/>
              <a:t> </a:t>
            </a:r>
            <a:r>
              <a:rPr dirty="0" spc="50"/>
              <a:t>t</a:t>
            </a:r>
            <a:r>
              <a:rPr dirty="0" spc="-45"/>
              <a:t>r</a:t>
            </a:r>
            <a:r>
              <a:rPr dirty="0" spc="-170"/>
              <a:t>a</a:t>
            </a:r>
            <a:r>
              <a:rPr dirty="0" spc="-55"/>
              <a:t>n</a:t>
            </a:r>
            <a:r>
              <a:rPr dirty="0" spc="-90"/>
              <a:t>s</a:t>
            </a:r>
            <a:r>
              <a:rPr dirty="0" spc="110"/>
              <a:t>f</a:t>
            </a:r>
            <a:r>
              <a:rPr dirty="0" spc="35"/>
              <a:t>o</a:t>
            </a:r>
            <a:r>
              <a:rPr dirty="0" spc="-45"/>
              <a:t>r</a:t>
            </a:r>
            <a:r>
              <a:rPr dirty="0" spc="-210"/>
              <a:t>m</a:t>
            </a:r>
            <a:r>
              <a:rPr dirty="0" spc="-170"/>
              <a:t>a</a:t>
            </a:r>
            <a:r>
              <a:rPr dirty="0" spc="50"/>
              <a:t>t</a:t>
            </a:r>
            <a:r>
              <a:rPr dirty="0" spc="-30"/>
              <a:t>i</a:t>
            </a:r>
            <a:r>
              <a:rPr dirty="0" spc="35"/>
              <a:t>o</a:t>
            </a:r>
            <a:r>
              <a:rPr dirty="0" spc="-50"/>
              <a:t>n</a:t>
            </a:r>
          </a:p>
          <a:p>
            <a:pPr marL="1568450">
              <a:lnSpc>
                <a:spcPct val="100000"/>
              </a:lnSpc>
              <a:spcBef>
                <a:spcPts val="735"/>
              </a:spcBef>
            </a:pPr>
            <a:r>
              <a:rPr dirty="0" spc="220"/>
              <a:t>M</a:t>
            </a:r>
            <a:r>
              <a:rPr dirty="0" spc="-170"/>
              <a:t>a</a:t>
            </a:r>
            <a:r>
              <a:rPr dirty="0" spc="-345"/>
              <a:t>k</a:t>
            </a:r>
            <a:r>
              <a:rPr dirty="0" spc="-80"/>
              <a:t>e</a:t>
            </a:r>
            <a:r>
              <a:rPr dirty="0" spc="-395"/>
              <a:t> </a:t>
            </a:r>
            <a:r>
              <a:rPr dirty="0" spc="50"/>
              <a:t>t</a:t>
            </a:r>
            <a:r>
              <a:rPr dirty="0" spc="-55"/>
              <a:t>h</a:t>
            </a:r>
            <a:r>
              <a:rPr dirty="0" spc="-80"/>
              <a:t>e</a:t>
            </a:r>
            <a:r>
              <a:rPr dirty="0" spc="-395"/>
              <a:t> </a:t>
            </a:r>
            <a:r>
              <a:rPr dirty="0" spc="65"/>
              <a:t>p</a:t>
            </a:r>
            <a:r>
              <a:rPr dirty="0" spc="-45"/>
              <a:t>r</a:t>
            </a:r>
            <a:r>
              <a:rPr dirty="0" spc="-85"/>
              <a:t>e</a:t>
            </a:r>
            <a:r>
              <a:rPr dirty="0" spc="65"/>
              <a:t>d</a:t>
            </a:r>
            <a:r>
              <a:rPr dirty="0" spc="-30"/>
              <a:t>i</a:t>
            </a:r>
            <a:r>
              <a:rPr dirty="0" spc="120"/>
              <a:t>c</a:t>
            </a:r>
            <a:r>
              <a:rPr dirty="0" spc="50"/>
              <a:t>t</a:t>
            </a:r>
            <a:r>
              <a:rPr dirty="0" spc="-30"/>
              <a:t>i</a:t>
            </a:r>
            <a:r>
              <a:rPr dirty="0" spc="35"/>
              <a:t>o</a:t>
            </a:r>
            <a:r>
              <a:rPr dirty="0" spc="-55"/>
              <a:t>n</a:t>
            </a:r>
            <a:r>
              <a:rPr dirty="0" spc="-85"/>
              <a:t>s</a:t>
            </a:r>
            <a:r>
              <a:rPr dirty="0" spc="-395"/>
              <a:t> </a:t>
            </a:r>
            <a:r>
              <a:rPr dirty="0" spc="-85"/>
              <a:t>u</a:t>
            </a:r>
            <a:r>
              <a:rPr dirty="0" spc="-90"/>
              <a:t>s</a:t>
            </a:r>
            <a:r>
              <a:rPr dirty="0" spc="-30"/>
              <a:t>i</a:t>
            </a:r>
            <a:r>
              <a:rPr dirty="0" spc="-55"/>
              <a:t>n</a:t>
            </a:r>
            <a:r>
              <a:rPr dirty="0" spc="-265"/>
              <a:t>g</a:t>
            </a:r>
            <a:r>
              <a:rPr dirty="0" spc="-395"/>
              <a:t> </a:t>
            </a:r>
            <a:r>
              <a:rPr dirty="0" spc="50"/>
              <a:t>t</a:t>
            </a:r>
            <a:r>
              <a:rPr dirty="0" spc="-55"/>
              <a:t>h</a:t>
            </a:r>
            <a:r>
              <a:rPr dirty="0" spc="-80"/>
              <a:t>e</a:t>
            </a:r>
            <a:r>
              <a:rPr dirty="0" spc="-395"/>
              <a:t> </a:t>
            </a:r>
            <a:r>
              <a:rPr dirty="0" spc="-210"/>
              <a:t>m</a:t>
            </a:r>
            <a:r>
              <a:rPr dirty="0" spc="35"/>
              <a:t>o</a:t>
            </a:r>
            <a:r>
              <a:rPr dirty="0" spc="65"/>
              <a:t>d</a:t>
            </a:r>
            <a:r>
              <a:rPr dirty="0" spc="-85"/>
              <a:t>e</a:t>
            </a:r>
            <a:r>
              <a:rPr dirty="0" spc="65"/>
              <a:t>l</a:t>
            </a:r>
          </a:p>
          <a:p>
            <a:pPr marL="1568450" marR="5080">
              <a:lnSpc>
                <a:spcPts val="5170"/>
              </a:lnSpc>
              <a:spcBef>
                <a:spcPts val="300"/>
              </a:spcBef>
              <a:tabLst>
                <a:tab pos="3378835" algn="l"/>
                <a:tab pos="4958715" algn="l"/>
                <a:tab pos="5717540" algn="l"/>
                <a:tab pos="6242050" algn="l"/>
                <a:tab pos="7347584" algn="l"/>
                <a:tab pos="8276590" algn="l"/>
                <a:tab pos="9592310" algn="l"/>
                <a:tab pos="10007600" algn="l"/>
                <a:tab pos="10452100" algn="l"/>
                <a:tab pos="11210290" algn="l"/>
              </a:tabLst>
            </a:pPr>
            <a:r>
              <a:rPr dirty="0" spc="-135"/>
              <a:t>R</a:t>
            </a:r>
            <a:r>
              <a:rPr dirty="0" spc="-85"/>
              <a:t>e</a:t>
            </a:r>
            <a:r>
              <a:rPr dirty="0" spc="50"/>
              <a:t>t</a:t>
            </a:r>
            <a:r>
              <a:rPr dirty="0" spc="-85"/>
              <a:t>u</a:t>
            </a:r>
            <a:r>
              <a:rPr dirty="0" spc="-45"/>
              <a:t>r</a:t>
            </a:r>
            <a:r>
              <a:rPr dirty="0" spc="-50"/>
              <a:t>n</a:t>
            </a:r>
            <a:r>
              <a:rPr dirty="0"/>
              <a:t>	</a:t>
            </a:r>
            <a:r>
              <a:rPr dirty="0" spc="-45"/>
              <a:t>r</a:t>
            </a:r>
            <a:r>
              <a:rPr dirty="0" spc="-85"/>
              <a:t>e</a:t>
            </a:r>
            <a:r>
              <a:rPr dirty="0" spc="-90"/>
              <a:t>s</a:t>
            </a:r>
            <a:r>
              <a:rPr dirty="0" spc="-85"/>
              <a:t>u</a:t>
            </a:r>
            <a:r>
              <a:rPr dirty="0" spc="65"/>
              <a:t>l</a:t>
            </a:r>
            <a:r>
              <a:rPr dirty="0" spc="55"/>
              <a:t>t</a:t>
            </a:r>
            <a:r>
              <a:rPr dirty="0"/>
              <a:t>	</a:t>
            </a:r>
            <a:r>
              <a:rPr dirty="0" spc="-170"/>
              <a:t>a</a:t>
            </a:r>
            <a:r>
              <a:rPr dirty="0" spc="-85"/>
              <a:t>s</a:t>
            </a:r>
            <a:r>
              <a:rPr dirty="0"/>
              <a:t>	</a:t>
            </a:r>
            <a:r>
              <a:rPr dirty="0" spc="-165"/>
              <a:t>a</a:t>
            </a:r>
            <a:r>
              <a:rPr dirty="0"/>
              <a:t>	</a:t>
            </a:r>
            <a:r>
              <a:rPr dirty="0" spc="65"/>
              <a:t>l</a:t>
            </a:r>
            <a:r>
              <a:rPr dirty="0" spc="-30"/>
              <a:t>i</a:t>
            </a:r>
            <a:r>
              <a:rPr dirty="0" spc="-90"/>
              <a:t>s</a:t>
            </a:r>
            <a:r>
              <a:rPr dirty="0" spc="50"/>
              <a:t>t</a:t>
            </a:r>
            <a:r>
              <a:rPr dirty="0" spc="-480"/>
              <a:t>(</a:t>
            </a:r>
            <a:r>
              <a:rPr dirty="0"/>
              <a:t>	</a:t>
            </a:r>
            <a:r>
              <a:rPr dirty="0" spc="110"/>
              <a:t>f</a:t>
            </a:r>
            <a:r>
              <a:rPr dirty="0" spc="35"/>
              <a:t>o</a:t>
            </a:r>
            <a:r>
              <a:rPr dirty="0" spc="-40"/>
              <a:t>r</a:t>
            </a:r>
            <a:r>
              <a:rPr dirty="0"/>
              <a:t>	</a:t>
            </a:r>
            <a:r>
              <a:rPr dirty="0" spc="-55"/>
              <a:t>h</a:t>
            </a:r>
            <a:r>
              <a:rPr dirty="0" spc="50"/>
              <a:t>t</a:t>
            </a:r>
            <a:r>
              <a:rPr dirty="0" spc="-210"/>
              <a:t>m</a:t>
            </a:r>
            <a:r>
              <a:rPr dirty="0" spc="65"/>
              <a:t>l</a:t>
            </a:r>
            <a:r>
              <a:rPr dirty="0"/>
              <a:t>	</a:t>
            </a:r>
            <a:r>
              <a:rPr dirty="0" spc="-480"/>
              <a:t>)</a:t>
            </a:r>
            <a:r>
              <a:rPr dirty="0"/>
              <a:t>	</a:t>
            </a:r>
            <a:r>
              <a:rPr dirty="0" spc="-254"/>
              <a:t>/</a:t>
            </a:r>
            <a:r>
              <a:rPr dirty="0"/>
              <a:t>	</a:t>
            </a:r>
            <a:r>
              <a:rPr dirty="0" spc="-170"/>
              <a:t>a</a:t>
            </a:r>
            <a:r>
              <a:rPr dirty="0" spc="-85"/>
              <a:t>s</a:t>
            </a:r>
            <a:r>
              <a:rPr dirty="0"/>
              <a:t>	</a:t>
            </a:r>
            <a:r>
              <a:rPr dirty="0" spc="-290"/>
              <a:t>j</a:t>
            </a:r>
            <a:r>
              <a:rPr dirty="0" spc="-90"/>
              <a:t>s</a:t>
            </a:r>
            <a:r>
              <a:rPr dirty="0" spc="35"/>
              <a:t>o</a:t>
            </a:r>
            <a:r>
              <a:rPr dirty="0" spc="-35"/>
              <a:t>n  </a:t>
            </a:r>
            <a:r>
              <a:rPr dirty="0" spc="35"/>
              <a:t>o</a:t>
            </a:r>
            <a:r>
              <a:rPr dirty="0" spc="-85"/>
              <a:t>u</a:t>
            </a:r>
            <a:r>
              <a:rPr dirty="0" spc="50"/>
              <a:t>t</a:t>
            </a:r>
            <a:r>
              <a:rPr dirty="0" spc="65"/>
              <a:t>p</a:t>
            </a:r>
            <a:r>
              <a:rPr dirty="0" spc="-85"/>
              <a:t>u</a:t>
            </a:r>
            <a:r>
              <a:rPr dirty="0" spc="55"/>
              <a:t>t</a:t>
            </a:r>
            <a:r>
              <a:rPr dirty="0" spc="-395"/>
              <a:t> </a:t>
            </a:r>
            <a:r>
              <a:rPr dirty="0" spc="65"/>
              <a:t>b</a:t>
            </a:r>
            <a:r>
              <a:rPr dirty="0" spc="-85"/>
              <a:t>e</a:t>
            </a:r>
            <a:r>
              <a:rPr dirty="0" spc="-30"/>
              <a:t>i</a:t>
            </a:r>
            <a:r>
              <a:rPr dirty="0" spc="-55"/>
              <a:t>n</a:t>
            </a:r>
            <a:r>
              <a:rPr dirty="0" spc="-265"/>
              <a:t>g</a:t>
            </a:r>
            <a:r>
              <a:rPr dirty="0" spc="-395"/>
              <a:t> </a:t>
            </a:r>
            <a:r>
              <a:rPr dirty="0" spc="65"/>
              <a:t>p</a:t>
            </a:r>
            <a:r>
              <a:rPr dirty="0" spc="-170"/>
              <a:t>a</a:t>
            </a:r>
            <a:r>
              <a:rPr dirty="0" spc="-90"/>
              <a:t>ss</a:t>
            </a:r>
            <a:r>
              <a:rPr dirty="0" spc="-85"/>
              <a:t>e</a:t>
            </a:r>
            <a:r>
              <a:rPr dirty="0" spc="70"/>
              <a:t>d</a:t>
            </a:r>
            <a:r>
              <a:rPr dirty="0" spc="-395"/>
              <a:t> </a:t>
            </a:r>
            <a:r>
              <a:rPr dirty="0" spc="-480"/>
              <a:t>(</a:t>
            </a:r>
            <a:r>
              <a:rPr dirty="0" spc="110"/>
              <a:t>f</a:t>
            </a:r>
            <a:r>
              <a:rPr dirty="0" spc="35"/>
              <a:t>o</a:t>
            </a:r>
            <a:r>
              <a:rPr dirty="0" spc="-40"/>
              <a:t>r</a:t>
            </a:r>
            <a:r>
              <a:rPr dirty="0" spc="-395"/>
              <a:t> </a:t>
            </a:r>
            <a:r>
              <a:rPr dirty="0" spc="-45"/>
              <a:t>r</a:t>
            </a:r>
            <a:r>
              <a:rPr dirty="0" spc="-85"/>
              <a:t>e</a:t>
            </a:r>
            <a:r>
              <a:rPr dirty="0" spc="-170"/>
              <a:t>a</a:t>
            </a:r>
            <a:r>
              <a:rPr dirty="0" spc="120"/>
              <a:t>c</a:t>
            </a:r>
            <a:r>
              <a:rPr dirty="0" spc="55"/>
              <a:t>t</a:t>
            </a:r>
            <a:r>
              <a:rPr dirty="0" spc="-395"/>
              <a:t> </a:t>
            </a:r>
            <a:r>
              <a:rPr dirty="0" spc="-290"/>
              <a:t>j</a:t>
            </a:r>
            <a:r>
              <a:rPr dirty="0" spc="-90"/>
              <a:t>s</a:t>
            </a:r>
            <a:r>
              <a:rPr dirty="0" spc="-480"/>
              <a:t>)</a:t>
            </a:r>
          </a:p>
          <a:p>
            <a:pPr marL="1568450">
              <a:lnSpc>
                <a:spcPct val="100000"/>
              </a:lnSpc>
              <a:spcBef>
                <a:spcPts val="445"/>
              </a:spcBef>
            </a:pPr>
            <a:r>
              <a:rPr dirty="0" spc="-90"/>
              <a:t>Run</a:t>
            </a:r>
            <a:r>
              <a:rPr dirty="0" spc="-395"/>
              <a:t> </a:t>
            </a:r>
            <a:r>
              <a:rPr dirty="0" spc="-30"/>
              <a:t>the</a:t>
            </a:r>
            <a:r>
              <a:rPr dirty="0" spc="-390"/>
              <a:t> </a:t>
            </a:r>
            <a:r>
              <a:rPr dirty="0" spc="-85"/>
              <a:t>flask</a:t>
            </a:r>
            <a:r>
              <a:rPr dirty="0" spc="-395"/>
              <a:t> </a:t>
            </a:r>
            <a:r>
              <a:rPr dirty="0" spc="-10"/>
              <a:t>app</a:t>
            </a:r>
            <a:r>
              <a:rPr dirty="0" spc="-390"/>
              <a:t> </a:t>
            </a:r>
            <a:r>
              <a:rPr dirty="0" spc="-40"/>
              <a:t>with</a:t>
            </a:r>
            <a:r>
              <a:rPr dirty="0" spc="-395"/>
              <a:t> </a:t>
            </a:r>
            <a:r>
              <a:rPr dirty="0" spc="-105"/>
              <a:t>debugging</a:t>
            </a:r>
            <a:r>
              <a:rPr dirty="0" spc="-390"/>
              <a:t> </a:t>
            </a:r>
            <a:r>
              <a:rPr dirty="0" spc="-30"/>
              <a:t>enabled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039817"/>
            <a:ext cx="2057399" cy="1847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44000" y="2393846"/>
            <a:ext cx="1619885" cy="1326515"/>
          </a:xfrm>
          <a:prstGeom prst="rect">
            <a:avLst/>
          </a:prstGeom>
          <a:solidFill>
            <a:srgbClr val="F7CBAC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Times New Roman"/>
              <a:cs typeface="Times New Roman"/>
            </a:endParaRPr>
          </a:p>
          <a:p>
            <a:pPr marL="276860">
              <a:lnSpc>
                <a:spcPct val="100000"/>
              </a:lnSpc>
            </a:pPr>
            <a:r>
              <a:rPr dirty="0" sz="2400" spc="-35" b="1">
                <a:latin typeface="Tahoma"/>
                <a:cs typeface="Tahoma"/>
              </a:rPr>
              <a:t>SignUp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63359" y="2286580"/>
            <a:ext cx="2234565" cy="1543050"/>
          </a:xfrm>
          <a:prstGeom prst="rect">
            <a:avLst/>
          </a:prstGeom>
          <a:solidFill>
            <a:srgbClr val="F7CBAC"/>
          </a:solidFill>
        </p:spPr>
        <p:txBody>
          <a:bodyPr wrap="square" lIns="0" tIns="308610" rIns="0" bIns="0" rtlCol="0" vert="horz">
            <a:spAutoFit/>
          </a:bodyPr>
          <a:lstStyle/>
          <a:p>
            <a:pPr marL="226060" marR="214629" indent="375920">
              <a:lnSpc>
                <a:spcPct val="114599"/>
              </a:lnSpc>
              <a:spcBef>
                <a:spcPts val="2430"/>
              </a:spcBef>
            </a:pPr>
            <a:r>
              <a:rPr dirty="0" sz="2400" spc="-5" b="1">
                <a:latin typeface="Tahoma"/>
                <a:cs typeface="Tahoma"/>
              </a:rPr>
              <a:t>Fill </a:t>
            </a:r>
            <a:r>
              <a:rPr dirty="0" sz="2400" spc="-10" b="1">
                <a:latin typeface="Tahoma"/>
                <a:cs typeface="Tahoma"/>
              </a:rPr>
              <a:t>out </a:t>
            </a:r>
            <a:r>
              <a:rPr dirty="0" sz="2400" spc="-5" b="1">
                <a:latin typeface="Tahoma"/>
                <a:cs typeface="Tahoma"/>
              </a:rPr>
              <a:t> </a:t>
            </a:r>
            <a:r>
              <a:rPr dirty="0" sz="2400" spc="-380" b="1">
                <a:latin typeface="Tahoma"/>
                <a:cs typeface="Tahoma"/>
              </a:rPr>
              <a:t>I</a:t>
            </a:r>
            <a:r>
              <a:rPr dirty="0" sz="2400" spc="-30" b="1">
                <a:latin typeface="Tahoma"/>
                <a:cs typeface="Tahoma"/>
              </a:rPr>
              <a:t>n</a:t>
            </a:r>
            <a:r>
              <a:rPr dirty="0" sz="2400" spc="10" b="1">
                <a:latin typeface="Tahoma"/>
                <a:cs typeface="Tahoma"/>
              </a:rPr>
              <a:t>f</a:t>
            </a:r>
            <a:r>
              <a:rPr dirty="0" sz="2400" spc="15" b="1">
                <a:latin typeface="Tahoma"/>
                <a:cs typeface="Tahoma"/>
              </a:rPr>
              <a:t>o</a:t>
            </a:r>
            <a:r>
              <a:rPr dirty="0" sz="2400" spc="-35" b="1">
                <a:latin typeface="Tahoma"/>
                <a:cs typeface="Tahoma"/>
              </a:rPr>
              <a:t>r</a:t>
            </a:r>
            <a:r>
              <a:rPr dirty="0" sz="2400" spc="-60" b="1">
                <a:latin typeface="Tahoma"/>
                <a:cs typeface="Tahoma"/>
              </a:rPr>
              <a:t>m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b="1">
                <a:latin typeface="Tahoma"/>
                <a:cs typeface="Tahoma"/>
              </a:rPr>
              <a:t>t</a:t>
            </a:r>
            <a:r>
              <a:rPr dirty="0" sz="2400" spc="-35" b="1">
                <a:latin typeface="Tahoma"/>
                <a:cs typeface="Tahoma"/>
              </a:rPr>
              <a:t>i</a:t>
            </a:r>
            <a:r>
              <a:rPr dirty="0" sz="2400" spc="15" b="1">
                <a:latin typeface="Tahoma"/>
                <a:cs typeface="Tahoma"/>
              </a:rPr>
              <a:t>o</a:t>
            </a:r>
            <a:r>
              <a:rPr dirty="0" sz="2400" spc="-25" b="1"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62412" y="4415155"/>
            <a:ext cx="1760220" cy="1278255"/>
          </a:xfrm>
          <a:prstGeom prst="rect">
            <a:avLst/>
          </a:prstGeom>
          <a:solidFill>
            <a:srgbClr val="F7CBA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342265">
              <a:lnSpc>
                <a:spcPct val="100000"/>
              </a:lnSpc>
            </a:pPr>
            <a:r>
              <a:rPr dirty="0" sz="2400" spc="-30" b="1">
                <a:latin typeface="Tahoma"/>
                <a:cs typeface="Tahoma"/>
              </a:rPr>
              <a:t>Submit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7307" y="4429333"/>
            <a:ext cx="1245870" cy="868044"/>
          </a:xfrm>
          <a:prstGeom prst="rect">
            <a:avLst/>
          </a:prstGeom>
          <a:solidFill>
            <a:srgbClr val="F7CBAC"/>
          </a:solidFill>
        </p:spPr>
        <p:txBody>
          <a:bodyPr wrap="square" lIns="0" tIns="238125" rIns="0" bIns="0" rtlCol="0" vert="horz">
            <a:spAutoFit/>
          </a:bodyPr>
          <a:lstStyle/>
          <a:p>
            <a:pPr marL="212725">
              <a:lnSpc>
                <a:spcPct val="100000"/>
              </a:lnSpc>
              <a:spcBef>
                <a:spcPts val="1875"/>
              </a:spcBef>
            </a:pPr>
            <a:r>
              <a:rPr dirty="0" sz="2400" spc="-45" b="1">
                <a:latin typeface="Tahoma"/>
                <a:cs typeface="Tahoma"/>
              </a:rPr>
              <a:t>Login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849" y="157576"/>
            <a:ext cx="5353050" cy="1543050"/>
          </a:xfrm>
          <a:custGeom>
            <a:avLst/>
            <a:gdLst/>
            <a:ahLst/>
            <a:cxnLst/>
            <a:rect l="l" t="t" r="r" b="b"/>
            <a:pathLst>
              <a:path w="5353050" h="1543050">
                <a:moveTo>
                  <a:pt x="4583171" y="1543049"/>
                </a:moveTo>
                <a:lnTo>
                  <a:pt x="771524" y="1543049"/>
                </a:lnTo>
                <a:lnTo>
                  <a:pt x="722732" y="1541531"/>
                </a:lnTo>
                <a:lnTo>
                  <a:pt x="674746" y="1537038"/>
                </a:lnTo>
                <a:lnTo>
                  <a:pt x="627657" y="1529659"/>
                </a:lnTo>
                <a:lnTo>
                  <a:pt x="581555" y="1519486"/>
                </a:lnTo>
                <a:lnTo>
                  <a:pt x="536531" y="1506609"/>
                </a:lnTo>
                <a:lnTo>
                  <a:pt x="492674" y="1491117"/>
                </a:lnTo>
                <a:lnTo>
                  <a:pt x="450076" y="1473102"/>
                </a:lnTo>
                <a:lnTo>
                  <a:pt x="408827" y="1452653"/>
                </a:lnTo>
                <a:lnTo>
                  <a:pt x="369016" y="1429862"/>
                </a:lnTo>
                <a:lnTo>
                  <a:pt x="330736" y="1404818"/>
                </a:lnTo>
                <a:lnTo>
                  <a:pt x="294075" y="1377612"/>
                </a:lnTo>
                <a:lnTo>
                  <a:pt x="259124" y="1348334"/>
                </a:lnTo>
                <a:lnTo>
                  <a:pt x="225974" y="1317075"/>
                </a:lnTo>
                <a:lnTo>
                  <a:pt x="194715" y="1283925"/>
                </a:lnTo>
                <a:lnTo>
                  <a:pt x="165437" y="1248974"/>
                </a:lnTo>
                <a:lnTo>
                  <a:pt x="138231" y="1212313"/>
                </a:lnTo>
                <a:lnTo>
                  <a:pt x="113187" y="1174032"/>
                </a:lnTo>
                <a:lnTo>
                  <a:pt x="90396" y="1134222"/>
                </a:lnTo>
                <a:lnTo>
                  <a:pt x="69947" y="1092973"/>
                </a:lnTo>
                <a:lnTo>
                  <a:pt x="51932" y="1050375"/>
                </a:lnTo>
                <a:lnTo>
                  <a:pt x="36440" y="1006518"/>
                </a:lnTo>
                <a:lnTo>
                  <a:pt x="23563" y="961494"/>
                </a:lnTo>
                <a:lnTo>
                  <a:pt x="13389" y="915392"/>
                </a:lnTo>
                <a:lnTo>
                  <a:pt x="6011" y="868303"/>
                </a:lnTo>
                <a:lnTo>
                  <a:pt x="1517" y="820317"/>
                </a:lnTo>
                <a:lnTo>
                  <a:pt x="0" y="771524"/>
                </a:lnTo>
                <a:lnTo>
                  <a:pt x="1517" y="722732"/>
                </a:lnTo>
                <a:lnTo>
                  <a:pt x="6011" y="674746"/>
                </a:lnTo>
                <a:lnTo>
                  <a:pt x="13389" y="627657"/>
                </a:lnTo>
                <a:lnTo>
                  <a:pt x="23563" y="581555"/>
                </a:lnTo>
                <a:lnTo>
                  <a:pt x="36440" y="536530"/>
                </a:lnTo>
                <a:lnTo>
                  <a:pt x="51932" y="492674"/>
                </a:lnTo>
                <a:lnTo>
                  <a:pt x="69947" y="450076"/>
                </a:lnTo>
                <a:lnTo>
                  <a:pt x="90396" y="408827"/>
                </a:lnTo>
                <a:lnTo>
                  <a:pt x="113187" y="369016"/>
                </a:lnTo>
                <a:lnTo>
                  <a:pt x="138231" y="330735"/>
                </a:lnTo>
                <a:lnTo>
                  <a:pt x="165437" y="294075"/>
                </a:lnTo>
                <a:lnTo>
                  <a:pt x="194715" y="259124"/>
                </a:lnTo>
                <a:lnTo>
                  <a:pt x="225974" y="225974"/>
                </a:lnTo>
                <a:lnTo>
                  <a:pt x="259124" y="194715"/>
                </a:lnTo>
                <a:lnTo>
                  <a:pt x="294075" y="165437"/>
                </a:lnTo>
                <a:lnTo>
                  <a:pt x="330736" y="138231"/>
                </a:lnTo>
                <a:lnTo>
                  <a:pt x="369016" y="113187"/>
                </a:lnTo>
                <a:lnTo>
                  <a:pt x="408827" y="90396"/>
                </a:lnTo>
                <a:lnTo>
                  <a:pt x="450076" y="69947"/>
                </a:lnTo>
                <a:lnTo>
                  <a:pt x="492674" y="51932"/>
                </a:lnTo>
                <a:lnTo>
                  <a:pt x="536531" y="36440"/>
                </a:lnTo>
                <a:lnTo>
                  <a:pt x="581555" y="23562"/>
                </a:lnTo>
                <a:lnTo>
                  <a:pt x="627657" y="13389"/>
                </a:lnTo>
                <a:lnTo>
                  <a:pt x="674746" y="6011"/>
                </a:lnTo>
                <a:lnTo>
                  <a:pt x="722732" y="1517"/>
                </a:lnTo>
                <a:lnTo>
                  <a:pt x="771519" y="0"/>
                </a:lnTo>
                <a:lnTo>
                  <a:pt x="4583177" y="0"/>
                </a:lnTo>
                <a:lnTo>
                  <a:pt x="4631964" y="1517"/>
                </a:lnTo>
                <a:lnTo>
                  <a:pt x="4679950" y="6011"/>
                </a:lnTo>
                <a:lnTo>
                  <a:pt x="4727039" y="13389"/>
                </a:lnTo>
                <a:lnTo>
                  <a:pt x="4773141" y="23562"/>
                </a:lnTo>
                <a:lnTo>
                  <a:pt x="4818165" y="36440"/>
                </a:lnTo>
                <a:lnTo>
                  <a:pt x="4862022" y="51932"/>
                </a:lnTo>
                <a:lnTo>
                  <a:pt x="4904620" y="69947"/>
                </a:lnTo>
                <a:lnTo>
                  <a:pt x="4945869" y="90396"/>
                </a:lnTo>
                <a:lnTo>
                  <a:pt x="4985679" y="113187"/>
                </a:lnTo>
                <a:lnTo>
                  <a:pt x="5023960" y="138231"/>
                </a:lnTo>
                <a:lnTo>
                  <a:pt x="5060621" y="165437"/>
                </a:lnTo>
                <a:lnTo>
                  <a:pt x="5095572" y="194715"/>
                </a:lnTo>
                <a:lnTo>
                  <a:pt x="5128722" y="225974"/>
                </a:lnTo>
                <a:lnTo>
                  <a:pt x="5159981" y="259124"/>
                </a:lnTo>
                <a:lnTo>
                  <a:pt x="5189259" y="294075"/>
                </a:lnTo>
                <a:lnTo>
                  <a:pt x="5216465" y="330735"/>
                </a:lnTo>
                <a:lnTo>
                  <a:pt x="5241509" y="369016"/>
                </a:lnTo>
                <a:lnTo>
                  <a:pt x="5264300" y="408827"/>
                </a:lnTo>
                <a:lnTo>
                  <a:pt x="5284749" y="450076"/>
                </a:lnTo>
                <a:lnTo>
                  <a:pt x="5302764" y="492674"/>
                </a:lnTo>
                <a:lnTo>
                  <a:pt x="5318256" y="536530"/>
                </a:lnTo>
                <a:lnTo>
                  <a:pt x="5331133" y="581555"/>
                </a:lnTo>
                <a:lnTo>
                  <a:pt x="5341306" y="627657"/>
                </a:lnTo>
                <a:lnTo>
                  <a:pt x="5348685" y="674746"/>
                </a:lnTo>
                <a:lnTo>
                  <a:pt x="5352454" y="714998"/>
                </a:lnTo>
                <a:lnTo>
                  <a:pt x="5352454" y="828050"/>
                </a:lnTo>
                <a:lnTo>
                  <a:pt x="5348685" y="868303"/>
                </a:lnTo>
                <a:lnTo>
                  <a:pt x="5341306" y="915392"/>
                </a:lnTo>
                <a:lnTo>
                  <a:pt x="5331133" y="961494"/>
                </a:lnTo>
                <a:lnTo>
                  <a:pt x="5318256" y="1006518"/>
                </a:lnTo>
                <a:lnTo>
                  <a:pt x="5302764" y="1050375"/>
                </a:lnTo>
                <a:lnTo>
                  <a:pt x="5284749" y="1092973"/>
                </a:lnTo>
                <a:lnTo>
                  <a:pt x="5264300" y="1134222"/>
                </a:lnTo>
                <a:lnTo>
                  <a:pt x="5241509" y="1174032"/>
                </a:lnTo>
                <a:lnTo>
                  <a:pt x="5216465" y="1212313"/>
                </a:lnTo>
                <a:lnTo>
                  <a:pt x="5189259" y="1248974"/>
                </a:lnTo>
                <a:lnTo>
                  <a:pt x="5159981" y="1283925"/>
                </a:lnTo>
                <a:lnTo>
                  <a:pt x="5128722" y="1317075"/>
                </a:lnTo>
                <a:lnTo>
                  <a:pt x="5095572" y="1348334"/>
                </a:lnTo>
                <a:lnTo>
                  <a:pt x="5060621" y="1377612"/>
                </a:lnTo>
                <a:lnTo>
                  <a:pt x="5023960" y="1404818"/>
                </a:lnTo>
                <a:lnTo>
                  <a:pt x="4985679" y="1429862"/>
                </a:lnTo>
                <a:lnTo>
                  <a:pt x="4945869" y="1452653"/>
                </a:lnTo>
                <a:lnTo>
                  <a:pt x="4904620" y="1473102"/>
                </a:lnTo>
                <a:lnTo>
                  <a:pt x="4862022" y="1491117"/>
                </a:lnTo>
                <a:lnTo>
                  <a:pt x="4818165" y="1506609"/>
                </a:lnTo>
                <a:lnTo>
                  <a:pt x="4773141" y="1519486"/>
                </a:lnTo>
                <a:lnTo>
                  <a:pt x="4727039" y="1529659"/>
                </a:lnTo>
                <a:lnTo>
                  <a:pt x="4679950" y="1537038"/>
                </a:lnTo>
                <a:lnTo>
                  <a:pt x="4631964" y="1541531"/>
                </a:lnTo>
                <a:lnTo>
                  <a:pt x="4583171" y="1543049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0672" y="579883"/>
            <a:ext cx="476948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2185" algn="l"/>
              </a:tabLst>
            </a:pPr>
            <a:r>
              <a:rPr dirty="0" sz="4300" spc="75">
                <a:latin typeface="Tahoma"/>
                <a:cs typeface="Tahoma"/>
              </a:rPr>
              <a:t>U</a:t>
            </a:r>
            <a:r>
              <a:rPr dirty="0" sz="4300" spc="-635">
                <a:latin typeface="Tahoma"/>
                <a:cs typeface="Tahoma"/>
              </a:rPr>
              <a:t> </a:t>
            </a:r>
            <a:r>
              <a:rPr dirty="0" sz="4300" spc="-675">
                <a:latin typeface="Tahoma"/>
                <a:cs typeface="Tahoma"/>
              </a:rPr>
              <a:t>I</a:t>
            </a:r>
            <a:r>
              <a:rPr dirty="0" sz="4300">
                <a:latin typeface="Tahoma"/>
                <a:cs typeface="Tahoma"/>
              </a:rPr>
              <a:t>	</a:t>
            </a:r>
            <a:r>
              <a:rPr dirty="0" sz="4300" spc="-405">
                <a:latin typeface="Tahoma"/>
                <a:cs typeface="Tahoma"/>
              </a:rPr>
              <a:t>W</a:t>
            </a:r>
            <a:r>
              <a:rPr dirty="0" sz="4300" spc="-635">
                <a:latin typeface="Tahoma"/>
                <a:cs typeface="Tahoma"/>
              </a:rPr>
              <a:t> </a:t>
            </a:r>
            <a:r>
              <a:rPr dirty="0" sz="4300" spc="30">
                <a:latin typeface="Tahoma"/>
                <a:cs typeface="Tahoma"/>
              </a:rPr>
              <a:t>O</a:t>
            </a:r>
            <a:r>
              <a:rPr dirty="0" sz="4300" spc="-635">
                <a:latin typeface="Tahoma"/>
                <a:cs typeface="Tahoma"/>
              </a:rPr>
              <a:t> </a:t>
            </a:r>
            <a:r>
              <a:rPr dirty="0" sz="4300" spc="-254">
                <a:latin typeface="Tahoma"/>
                <a:cs typeface="Tahoma"/>
              </a:rPr>
              <a:t>R</a:t>
            </a:r>
            <a:r>
              <a:rPr dirty="0" sz="4300" spc="-635">
                <a:latin typeface="Tahoma"/>
                <a:cs typeface="Tahoma"/>
              </a:rPr>
              <a:t> </a:t>
            </a:r>
            <a:r>
              <a:rPr dirty="0" sz="4300" spc="-160">
                <a:latin typeface="Tahoma"/>
                <a:cs typeface="Tahoma"/>
              </a:rPr>
              <a:t>K</a:t>
            </a:r>
            <a:r>
              <a:rPr dirty="0" sz="4300" spc="-635">
                <a:latin typeface="Tahoma"/>
                <a:cs typeface="Tahoma"/>
              </a:rPr>
              <a:t> </a:t>
            </a:r>
            <a:r>
              <a:rPr dirty="0" sz="4300" spc="-20">
                <a:latin typeface="Tahoma"/>
                <a:cs typeface="Tahoma"/>
              </a:rPr>
              <a:t>F</a:t>
            </a:r>
            <a:r>
              <a:rPr dirty="0" sz="4300" spc="-635">
                <a:latin typeface="Tahoma"/>
                <a:cs typeface="Tahoma"/>
              </a:rPr>
              <a:t> </a:t>
            </a:r>
            <a:r>
              <a:rPr dirty="0" sz="4300" spc="25">
                <a:latin typeface="Tahoma"/>
                <a:cs typeface="Tahoma"/>
              </a:rPr>
              <a:t>L</a:t>
            </a:r>
            <a:r>
              <a:rPr dirty="0" sz="4300" spc="-635">
                <a:latin typeface="Tahoma"/>
                <a:cs typeface="Tahoma"/>
              </a:rPr>
              <a:t> </a:t>
            </a:r>
            <a:r>
              <a:rPr dirty="0" sz="4300" spc="30">
                <a:latin typeface="Tahoma"/>
                <a:cs typeface="Tahoma"/>
              </a:rPr>
              <a:t>O</a:t>
            </a:r>
            <a:r>
              <a:rPr dirty="0" sz="4300" spc="-635">
                <a:latin typeface="Tahoma"/>
                <a:cs typeface="Tahoma"/>
              </a:rPr>
              <a:t> </a:t>
            </a:r>
            <a:r>
              <a:rPr dirty="0" sz="4300" spc="-405">
                <a:latin typeface="Tahoma"/>
                <a:cs typeface="Tahoma"/>
              </a:rPr>
              <a:t>W</a:t>
            </a:r>
            <a:endParaRPr sz="4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2009" y="5973052"/>
            <a:ext cx="2733040" cy="1036955"/>
          </a:xfrm>
          <a:prstGeom prst="rect">
            <a:avLst/>
          </a:prstGeom>
          <a:solidFill>
            <a:srgbClr val="F7CBAC"/>
          </a:solidFill>
        </p:spPr>
        <p:txBody>
          <a:bodyPr wrap="square" lIns="0" tIns="60960" rIns="0" bIns="0" rtlCol="0" vert="horz">
            <a:spAutoFit/>
          </a:bodyPr>
          <a:lstStyle/>
          <a:p>
            <a:pPr marL="651510" marR="189865" indent="-454659">
              <a:lnSpc>
                <a:spcPct val="114599"/>
              </a:lnSpc>
              <a:spcBef>
                <a:spcPts val="480"/>
              </a:spcBef>
            </a:pPr>
            <a:r>
              <a:rPr dirty="0" sz="2400" spc="-10" b="1">
                <a:latin typeface="Tahoma"/>
                <a:cs typeface="Tahoma"/>
              </a:rPr>
              <a:t>E</a:t>
            </a:r>
            <a:r>
              <a:rPr dirty="0" sz="2400" spc="-30" b="1">
                <a:latin typeface="Tahoma"/>
                <a:cs typeface="Tahoma"/>
              </a:rPr>
              <a:t>n</a:t>
            </a:r>
            <a:r>
              <a:rPr dirty="0" sz="2400" b="1">
                <a:latin typeface="Tahoma"/>
                <a:cs typeface="Tahoma"/>
              </a:rPr>
              <a:t>t</a:t>
            </a:r>
            <a:r>
              <a:rPr dirty="0" sz="2400" spc="-25" b="1">
                <a:latin typeface="Tahoma"/>
                <a:cs typeface="Tahoma"/>
              </a:rPr>
              <a:t>e</a:t>
            </a:r>
            <a:r>
              <a:rPr dirty="0" sz="2400" spc="-30" b="1">
                <a:latin typeface="Tahoma"/>
                <a:cs typeface="Tahoma"/>
              </a:rPr>
              <a:t>r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spc="-25" b="1">
                <a:latin typeface="Tahoma"/>
                <a:cs typeface="Tahoma"/>
              </a:rPr>
              <a:t>e</a:t>
            </a:r>
            <a:r>
              <a:rPr dirty="0" sz="2400" spc="-60" b="1">
                <a:latin typeface="Tahoma"/>
                <a:cs typeface="Tahoma"/>
              </a:rPr>
              <a:t>m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-35" b="1">
                <a:latin typeface="Tahoma"/>
                <a:cs typeface="Tahoma"/>
              </a:rPr>
              <a:t>i</a:t>
            </a:r>
            <a:r>
              <a:rPr dirty="0" sz="2400" spc="15" b="1">
                <a:latin typeface="Tahoma"/>
                <a:cs typeface="Tahoma"/>
              </a:rPr>
              <a:t>l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-30" b="1">
                <a:latin typeface="Tahoma"/>
                <a:cs typeface="Tahoma"/>
              </a:rPr>
              <a:t>n</a:t>
            </a:r>
            <a:r>
              <a:rPr dirty="0" sz="2400" spc="20" b="1">
                <a:latin typeface="Tahoma"/>
                <a:cs typeface="Tahoma"/>
              </a:rPr>
              <a:t>d  </a:t>
            </a:r>
            <a:r>
              <a:rPr dirty="0" sz="2400" spc="-50" b="1">
                <a:latin typeface="Tahoma"/>
                <a:cs typeface="Tahoma"/>
              </a:rPr>
              <a:t>password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78577" y="7565424"/>
            <a:ext cx="2783205" cy="2223770"/>
          </a:xfrm>
          <a:custGeom>
            <a:avLst/>
            <a:gdLst/>
            <a:ahLst/>
            <a:cxnLst/>
            <a:rect l="l" t="t" r="r" b="b"/>
            <a:pathLst>
              <a:path w="2783204" h="2223770">
                <a:moveTo>
                  <a:pt x="1392847" y="2223270"/>
                </a:moveTo>
                <a:lnTo>
                  <a:pt x="0" y="1111635"/>
                </a:lnTo>
                <a:lnTo>
                  <a:pt x="1392847" y="0"/>
                </a:lnTo>
                <a:lnTo>
                  <a:pt x="2782658" y="1109211"/>
                </a:lnTo>
                <a:lnTo>
                  <a:pt x="2782658" y="1114058"/>
                </a:lnTo>
                <a:lnTo>
                  <a:pt x="1392847" y="2223270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28609" y="7994664"/>
            <a:ext cx="1485900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10" b="1">
                <a:latin typeface="Tahoma"/>
                <a:cs typeface="Tahoma"/>
              </a:rPr>
              <a:t>E</a:t>
            </a:r>
            <a:r>
              <a:rPr dirty="0" sz="2400" spc="-60" b="1">
                <a:latin typeface="Tahoma"/>
                <a:cs typeface="Tahoma"/>
              </a:rPr>
              <a:t>m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-35" b="1">
                <a:latin typeface="Tahoma"/>
                <a:cs typeface="Tahoma"/>
              </a:rPr>
              <a:t>i</a:t>
            </a:r>
            <a:r>
              <a:rPr dirty="0" sz="2400" spc="15" b="1">
                <a:latin typeface="Tahoma"/>
                <a:cs typeface="Tahoma"/>
              </a:rPr>
              <a:t>l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-30" b="1">
                <a:latin typeface="Tahoma"/>
                <a:cs typeface="Tahoma"/>
              </a:rPr>
              <a:t>n</a:t>
            </a:r>
            <a:r>
              <a:rPr dirty="0" sz="2400" spc="20" b="1">
                <a:latin typeface="Tahoma"/>
                <a:cs typeface="Tahoma"/>
              </a:rPr>
              <a:t>d  </a:t>
            </a:r>
            <a:r>
              <a:rPr dirty="0" sz="2400" spc="-50" b="1">
                <a:latin typeface="Tahoma"/>
                <a:cs typeface="Tahoma"/>
              </a:rPr>
              <a:t>password </a:t>
            </a:r>
            <a:r>
              <a:rPr dirty="0" sz="2400" spc="-690" b="1">
                <a:latin typeface="Tahoma"/>
                <a:cs typeface="Tahoma"/>
              </a:rPr>
              <a:t> </a:t>
            </a:r>
            <a:r>
              <a:rPr dirty="0" sz="2400" spc="-15" b="1">
                <a:latin typeface="Tahoma"/>
                <a:cs typeface="Tahoma"/>
              </a:rPr>
              <a:t>valid</a:t>
            </a:r>
            <a:r>
              <a:rPr dirty="0" sz="2400" spc="-155" b="1">
                <a:latin typeface="Tahoma"/>
                <a:cs typeface="Tahoma"/>
              </a:rPr>
              <a:t> </a:t>
            </a:r>
            <a:r>
              <a:rPr dirty="0" sz="2400" spc="-150" b="1">
                <a:latin typeface="Tahoma"/>
                <a:cs typeface="Tahoma"/>
              </a:rPr>
              <a:t>?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3772" y="8138079"/>
            <a:ext cx="2464435" cy="1036955"/>
          </a:xfrm>
          <a:prstGeom prst="rect">
            <a:avLst/>
          </a:prstGeom>
          <a:solidFill>
            <a:srgbClr val="F7CBAC"/>
          </a:solidFill>
        </p:spPr>
        <p:txBody>
          <a:bodyPr wrap="square" lIns="0" tIns="60960" rIns="0" bIns="0" rtlCol="0" vert="horz">
            <a:spAutoFit/>
          </a:bodyPr>
          <a:lstStyle/>
          <a:p>
            <a:pPr marL="414020" marR="335280" indent="-71755">
              <a:lnSpc>
                <a:spcPct val="114599"/>
              </a:lnSpc>
              <a:spcBef>
                <a:spcPts val="480"/>
              </a:spcBef>
            </a:pPr>
            <a:r>
              <a:rPr dirty="0" sz="2400" spc="5" b="1">
                <a:latin typeface="Tahoma"/>
                <a:cs typeface="Tahoma"/>
              </a:rPr>
              <a:t>L</a:t>
            </a:r>
            <a:r>
              <a:rPr dirty="0" sz="2400" spc="15" b="1">
                <a:latin typeface="Tahoma"/>
                <a:cs typeface="Tahoma"/>
              </a:rPr>
              <a:t>o</a:t>
            </a:r>
            <a:r>
              <a:rPr dirty="0" sz="2400" spc="-175" b="1">
                <a:latin typeface="Tahoma"/>
                <a:cs typeface="Tahoma"/>
              </a:rPr>
              <a:t>g</a:t>
            </a:r>
            <a:r>
              <a:rPr dirty="0" sz="2400" spc="-35" b="1">
                <a:latin typeface="Tahoma"/>
                <a:cs typeface="Tahoma"/>
              </a:rPr>
              <a:t>i</a:t>
            </a:r>
            <a:r>
              <a:rPr dirty="0" sz="2400" spc="-25" b="1">
                <a:latin typeface="Tahoma"/>
                <a:cs typeface="Tahoma"/>
              </a:rPr>
              <a:t>n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t</a:t>
            </a:r>
            <a:r>
              <a:rPr dirty="0" sz="2400" spc="20" b="1">
                <a:latin typeface="Tahoma"/>
                <a:cs typeface="Tahoma"/>
              </a:rPr>
              <a:t>o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t</a:t>
            </a:r>
            <a:r>
              <a:rPr dirty="0" sz="2400" spc="-30" b="1">
                <a:latin typeface="Tahoma"/>
                <a:cs typeface="Tahoma"/>
              </a:rPr>
              <a:t>h</a:t>
            </a:r>
            <a:r>
              <a:rPr dirty="0" sz="2400" spc="-15" b="1">
                <a:latin typeface="Tahoma"/>
                <a:cs typeface="Tahoma"/>
              </a:rPr>
              <a:t>e  </a:t>
            </a:r>
            <a:r>
              <a:rPr dirty="0" sz="2400" spc="-30" b="1">
                <a:latin typeface="Tahoma"/>
                <a:cs typeface="Tahoma"/>
              </a:rPr>
              <a:t>h</a:t>
            </a:r>
            <a:r>
              <a:rPr dirty="0" sz="2400" spc="15" b="1">
                <a:latin typeface="Tahoma"/>
                <a:cs typeface="Tahoma"/>
              </a:rPr>
              <a:t>o</a:t>
            </a:r>
            <a:r>
              <a:rPr dirty="0" sz="2400" spc="-60" b="1">
                <a:latin typeface="Tahoma"/>
                <a:cs typeface="Tahoma"/>
              </a:rPr>
              <a:t>m</a:t>
            </a:r>
            <a:r>
              <a:rPr dirty="0" sz="2400" spc="-20" b="1">
                <a:latin typeface="Tahoma"/>
                <a:cs typeface="Tahoma"/>
              </a:rPr>
              <a:t>e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spc="30" b="1">
                <a:latin typeface="Tahoma"/>
                <a:cs typeface="Tahoma"/>
              </a:rPr>
              <a:t>p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-175" b="1">
                <a:latin typeface="Tahoma"/>
                <a:cs typeface="Tahoma"/>
              </a:rPr>
              <a:t>g</a:t>
            </a:r>
            <a:r>
              <a:rPr dirty="0" sz="2400" spc="-20" b="1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28376" y="1910176"/>
            <a:ext cx="2103120" cy="2103120"/>
          </a:xfrm>
          <a:custGeom>
            <a:avLst/>
            <a:gdLst/>
            <a:ahLst/>
            <a:cxnLst/>
            <a:rect l="l" t="t" r="r" b="b"/>
            <a:pathLst>
              <a:path w="2103120" h="2103120">
                <a:moveTo>
                  <a:pt x="1051277" y="2102554"/>
                </a:moveTo>
                <a:lnTo>
                  <a:pt x="0" y="1051277"/>
                </a:lnTo>
                <a:lnTo>
                  <a:pt x="1051277" y="0"/>
                </a:lnTo>
                <a:lnTo>
                  <a:pt x="2102554" y="1051277"/>
                </a:lnTo>
                <a:lnTo>
                  <a:pt x="1051277" y="210255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561119" y="2482292"/>
            <a:ext cx="123698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75">
              <a:lnSpc>
                <a:spcPct val="114599"/>
              </a:lnSpc>
              <a:spcBef>
                <a:spcPts val="100"/>
              </a:spcBef>
            </a:pPr>
            <a:r>
              <a:rPr dirty="0" sz="2400" spc="50" b="1">
                <a:latin typeface="Tahoma"/>
                <a:cs typeface="Tahoma"/>
              </a:rPr>
              <a:t>H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-5" b="1">
                <a:latin typeface="Tahoma"/>
                <a:cs typeface="Tahoma"/>
              </a:rPr>
              <a:t>v</a:t>
            </a:r>
            <a:r>
              <a:rPr dirty="0" sz="2400" spc="-20" b="1">
                <a:latin typeface="Tahoma"/>
                <a:cs typeface="Tahoma"/>
              </a:rPr>
              <a:t>e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-15" b="1">
                <a:latin typeface="Tahoma"/>
                <a:cs typeface="Tahoma"/>
              </a:rPr>
              <a:t>n  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60" b="1">
                <a:latin typeface="Tahoma"/>
                <a:cs typeface="Tahoma"/>
              </a:rPr>
              <a:t>cc</a:t>
            </a:r>
            <a:r>
              <a:rPr dirty="0" sz="2400" spc="15" b="1">
                <a:latin typeface="Tahoma"/>
                <a:cs typeface="Tahoma"/>
              </a:rPr>
              <a:t>o</a:t>
            </a:r>
            <a:r>
              <a:rPr dirty="0" sz="2400" spc="-50" b="1">
                <a:latin typeface="Tahoma"/>
                <a:cs typeface="Tahoma"/>
              </a:rPr>
              <a:t>u</a:t>
            </a:r>
            <a:r>
              <a:rPr dirty="0" sz="2400" spc="-30" b="1">
                <a:latin typeface="Tahoma"/>
                <a:cs typeface="Tahoma"/>
              </a:rPr>
              <a:t>n</a:t>
            </a:r>
            <a:r>
              <a:rPr dirty="0" sz="2400" spc="5" b="1"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1275" y="2885243"/>
            <a:ext cx="114357" cy="152414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0763660" y="2981926"/>
            <a:ext cx="2496185" cy="152400"/>
            <a:chOff x="10763660" y="2981926"/>
            <a:chExt cx="2496185" cy="152400"/>
          </a:xfrm>
        </p:grpSpPr>
        <p:sp>
          <p:nvSpPr>
            <p:cNvPr id="18" name="object 18"/>
            <p:cNvSpPr/>
            <p:nvPr/>
          </p:nvSpPr>
          <p:spPr>
            <a:xfrm>
              <a:off x="10763660" y="3058105"/>
              <a:ext cx="2391410" cy="0"/>
            </a:xfrm>
            <a:custGeom>
              <a:avLst/>
              <a:gdLst/>
              <a:ahLst/>
              <a:cxnLst/>
              <a:rect l="l" t="t" r="r" b="b"/>
              <a:pathLst>
                <a:path w="2391409" h="0">
                  <a:moveTo>
                    <a:pt x="0" y="0"/>
                  </a:moveTo>
                  <a:lnTo>
                    <a:pt x="2391073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5215" y="2981926"/>
              <a:ext cx="114135" cy="15235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4306215" y="3829665"/>
            <a:ext cx="153035" cy="600710"/>
            <a:chOff x="14306215" y="3829665"/>
            <a:chExt cx="153035" cy="600710"/>
          </a:xfrm>
        </p:grpSpPr>
        <p:sp>
          <p:nvSpPr>
            <p:cNvPr id="21" name="object 21"/>
            <p:cNvSpPr/>
            <p:nvPr/>
          </p:nvSpPr>
          <p:spPr>
            <a:xfrm>
              <a:off x="14382424" y="3829665"/>
              <a:ext cx="0" cy="495300"/>
            </a:xfrm>
            <a:custGeom>
              <a:avLst/>
              <a:gdLst/>
              <a:ahLst/>
              <a:cxnLst/>
              <a:rect l="l" t="t" r="r" b="b"/>
              <a:pathLst>
                <a:path w="0" h="495300">
                  <a:moveTo>
                    <a:pt x="0" y="0"/>
                  </a:moveTo>
                  <a:lnTo>
                    <a:pt x="0" y="495297"/>
                  </a:lnTo>
                </a:path>
              </a:pathLst>
            </a:custGeom>
            <a:ln w="381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06215" y="4315435"/>
              <a:ext cx="152419" cy="11437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990834" y="4507929"/>
            <a:ext cx="12291695" cy="4228465"/>
            <a:chOff x="990834" y="4507929"/>
            <a:chExt cx="12291695" cy="4228465"/>
          </a:xfrm>
        </p:grpSpPr>
        <p:sp>
          <p:nvSpPr>
            <p:cNvPr id="24" name="object 24"/>
            <p:cNvSpPr/>
            <p:nvPr/>
          </p:nvSpPr>
          <p:spPr>
            <a:xfrm>
              <a:off x="1009884" y="8368017"/>
              <a:ext cx="3095625" cy="38100"/>
            </a:xfrm>
            <a:custGeom>
              <a:avLst/>
              <a:gdLst/>
              <a:ahLst/>
              <a:cxnLst/>
              <a:rect l="l" t="t" r="r" b="b"/>
              <a:pathLst>
                <a:path w="3095625" h="38100">
                  <a:moveTo>
                    <a:pt x="0" y="0"/>
                  </a:moveTo>
                  <a:lnTo>
                    <a:pt x="3095414" y="3804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28668" y="4580297"/>
              <a:ext cx="19050" cy="3724275"/>
            </a:xfrm>
            <a:custGeom>
              <a:avLst/>
              <a:gdLst/>
              <a:ahLst/>
              <a:cxnLst/>
              <a:rect l="l" t="t" r="r" b="b"/>
              <a:pathLst>
                <a:path w="19050" h="3724275">
                  <a:moveTo>
                    <a:pt x="19055" y="3724252"/>
                  </a:moveTo>
                  <a:lnTo>
                    <a:pt x="0" y="0"/>
                  </a:lnTo>
                </a:path>
              </a:pathLst>
            </a:custGeom>
            <a:ln w="381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66787" y="4584200"/>
              <a:ext cx="3276600" cy="19050"/>
            </a:xfrm>
            <a:custGeom>
              <a:avLst/>
              <a:gdLst/>
              <a:ahLst/>
              <a:cxnLst/>
              <a:rect l="l" t="t" r="r" b="b"/>
              <a:pathLst>
                <a:path w="3276600" h="19050">
                  <a:moveTo>
                    <a:pt x="0" y="18484"/>
                  </a:moveTo>
                  <a:lnTo>
                    <a:pt x="327651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3452" y="4507929"/>
              <a:ext cx="114761" cy="15243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909969" y="4863329"/>
              <a:ext cx="7353934" cy="19050"/>
            </a:xfrm>
            <a:custGeom>
              <a:avLst/>
              <a:gdLst/>
              <a:ahLst/>
              <a:cxnLst/>
              <a:rect l="l" t="t" r="r" b="b"/>
              <a:pathLst>
                <a:path w="7353934" h="19050">
                  <a:moveTo>
                    <a:pt x="7353355" y="18774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5238" y="4787111"/>
              <a:ext cx="114400" cy="15238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179603" y="5296828"/>
              <a:ext cx="15875" cy="571500"/>
            </a:xfrm>
            <a:custGeom>
              <a:avLst/>
              <a:gdLst/>
              <a:ahLst/>
              <a:cxnLst/>
              <a:rect l="l" t="t" r="r" b="b"/>
              <a:pathLst>
                <a:path w="15875" h="571500">
                  <a:moveTo>
                    <a:pt x="0" y="0"/>
                  </a:moveTo>
                  <a:lnTo>
                    <a:pt x="15620" y="571413"/>
                  </a:lnTo>
                </a:path>
              </a:pathLst>
            </a:custGeom>
            <a:ln w="380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9308" y="5857152"/>
              <a:ext cx="152351" cy="11581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176483" y="7012997"/>
              <a:ext cx="22225" cy="447675"/>
            </a:xfrm>
            <a:custGeom>
              <a:avLst/>
              <a:gdLst/>
              <a:ahLst/>
              <a:cxnLst/>
              <a:rect l="l" t="t" r="r" b="b"/>
              <a:pathLst>
                <a:path w="22225" h="447675">
                  <a:moveTo>
                    <a:pt x="21631" y="0"/>
                  </a:moveTo>
                  <a:lnTo>
                    <a:pt x="0" y="447315"/>
                  </a:lnTo>
                </a:path>
              </a:pathLst>
            </a:custGeom>
            <a:ln w="380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9904" y="7448020"/>
              <a:ext cx="152238" cy="11686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564272" y="8659977"/>
              <a:ext cx="934085" cy="17145"/>
            </a:xfrm>
            <a:custGeom>
              <a:avLst/>
              <a:gdLst/>
              <a:ahLst/>
              <a:cxnLst/>
              <a:rect l="l" t="t" r="r" b="b"/>
              <a:pathLst>
                <a:path w="934084" h="17145">
                  <a:moveTo>
                    <a:pt x="0" y="17082"/>
                  </a:moveTo>
                  <a:lnTo>
                    <a:pt x="93353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87242" y="8583629"/>
              <a:ext cx="115200" cy="152346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16356269" y="4265655"/>
            <a:ext cx="1929130" cy="1543050"/>
          </a:xfrm>
          <a:custGeom>
            <a:avLst/>
            <a:gdLst/>
            <a:ahLst/>
            <a:cxnLst/>
            <a:rect l="l" t="t" r="r" b="b"/>
            <a:pathLst>
              <a:path w="1929130" h="1543050">
                <a:moveTo>
                  <a:pt x="1928812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928812" y="0"/>
                </a:lnTo>
                <a:lnTo>
                  <a:pt x="1928812" y="1543050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6430634" y="4561545"/>
            <a:ext cx="178308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75">
              <a:lnSpc>
                <a:spcPct val="114599"/>
              </a:lnSpc>
              <a:spcBef>
                <a:spcPts val="100"/>
              </a:spcBef>
            </a:pPr>
            <a:r>
              <a:rPr dirty="0" sz="2400" spc="5" b="1">
                <a:latin typeface="Tahoma"/>
                <a:cs typeface="Tahoma"/>
              </a:rPr>
              <a:t>D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b="1">
                <a:latin typeface="Tahoma"/>
                <a:cs typeface="Tahoma"/>
              </a:rPr>
              <a:t>t</a:t>
            </a:r>
            <a:r>
              <a:rPr dirty="0" sz="2400" spc="-75" b="1">
                <a:latin typeface="Tahoma"/>
                <a:cs typeface="Tahoma"/>
              </a:rPr>
              <a:t>a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spc="-50" b="1">
                <a:latin typeface="Tahoma"/>
                <a:cs typeface="Tahoma"/>
              </a:rPr>
              <a:t>s</a:t>
            </a:r>
            <a:r>
              <a:rPr dirty="0" sz="2400" b="1">
                <a:latin typeface="Tahoma"/>
                <a:cs typeface="Tahoma"/>
              </a:rPr>
              <a:t>t</a:t>
            </a:r>
            <a:r>
              <a:rPr dirty="0" sz="2400" spc="15" b="1">
                <a:latin typeface="Tahoma"/>
                <a:cs typeface="Tahoma"/>
              </a:rPr>
              <a:t>o</a:t>
            </a:r>
            <a:r>
              <a:rPr dirty="0" sz="2400" spc="-35" b="1">
                <a:latin typeface="Tahoma"/>
                <a:cs typeface="Tahoma"/>
              </a:rPr>
              <a:t>r</a:t>
            </a:r>
            <a:r>
              <a:rPr dirty="0" sz="2400" spc="-25" b="1">
                <a:latin typeface="Tahoma"/>
                <a:cs typeface="Tahoma"/>
              </a:rPr>
              <a:t>e</a:t>
            </a:r>
            <a:r>
              <a:rPr dirty="0" sz="2400" spc="20" b="1">
                <a:latin typeface="Tahoma"/>
                <a:cs typeface="Tahoma"/>
              </a:rPr>
              <a:t>d  </a:t>
            </a:r>
            <a:r>
              <a:rPr dirty="0" sz="2400" spc="-35" b="1">
                <a:latin typeface="Tahoma"/>
                <a:cs typeface="Tahoma"/>
              </a:rPr>
              <a:t>i</a:t>
            </a:r>
            <a:r>
              <a:rPr dirty="0" sz="2400" spc="-25" b="1">
                <a:latin typeface="Tahoma"/>
                <a:cs typeface="Tahoma"/>
              </a:rPr>
              <a:t>n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spc="5" b="1">
                <a:latin typeface="Tahoma"/>
                <a:cs typeface="Tahoma"/>
              </a:rPr>
              <a:t>D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b="1">
                <a:latin typeface="Tahoma"/>
                <a:cs typeface="Tahoma"/>
              </a:rPr>
              <a:t>t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25" b="1">
                <a:latin typeface="Tahoma"/>
                <a:cs typeface="Tahoma"/>
              </a:rPr>
              <a:t>b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-50" b="1">
                <a:latin typeface="Tahoma"/>
                <a:cs typeface="Tahoma"/>
              </a:rPr>
              <a:t>s</a:t>
            </a:r>
            <a:r>
              <a:rPr dirty="0" sz="2400" spc="-2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5001096" y="4962224"/>
            <a:ext cx="1352550" cy="152400"/>
            <a:chOff x="15001096" y="4962224"/>
            <a:chExt cx="1352550" cy="152400"/>
          </a:xfrm>
        </p:grpSpPr>
        <p:sp>
          <p:nvSpPr>
            <p:cNvPr id="39" name="object 39"/>
            <p:cNvSpPr/>
            <p:nvPr/>
          </p:nvSpPr>
          <p:spPr>
            <a:xfrm>
              <a:off x="15020146" y="5038511"/>
              <a:ext cx="1229360" cy="15875"/>
            </a:xfrm>
            <a:custGeom>
              <a:avLst/>
              <a:gdLst/>
              <a:ahLst/>
              <a:cxnLst/>
              <a:rect l="l" t="t" r="r" b="b"/>
              <a:pathLst>
                <a:path w="1229359" h="15875">
                  <a:moveTo>
                    <a:pt x="0" y="15278"/>
                  </a:moveTo>
                  <a:lnTo>
                    <a:pt x="122888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38805" y="4962224"/>
              <a:ext cx="114798" cy="152338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0784323" y="7928529"/>
            <a:ext cx="2475865" cy="1459230"/>
          </a:xfrm>
          <a:prstGeom prst="rect">
            <a:avLst/>
          </a:prstGeom>
          <a:solidFill>
            <a:srgbClr val="F7CBAC"/>
          </a:solidFill>
        </p:spPr>
        <p:txBody>
          <a:bodyPr wrap="square" lIns="0" tIns="60960" rIns="0" bIns="0" rtlCol="0" vert="horz">
            <a:spAutoFit/>
          </a:bodyPr>
          <a:lstStyle/>
          <a:p>
            <a:pPr algn="ctr" marL="120650" marR="109220">
              <a:lnSpc>
                <a:spcPct val="114599"/>
              </a:lnSpc>
              <a:spcBef>
                <a:spcPts val="480"/>
              </a:spcBef>
            </a:pPr>
            <a:r>
              <a:rPr dirty="0" sz="2400" spc="-20" b="1">
                <a:latin typeface="Tahoma"/>
                <a:cs typeface="Tahoma"/>
              </a:rPr>
              <a:t>Enter </a:t>
            </a:r>
            <a:r>
              <a:rPr dirty="0" sz="2400" spc="-35" b="1">
                <a:latin typeface="Tahoma"/>
                <a:cs typeface="Tahoma"/>
              </a:rPr>
              <a:t>values </a:t>
            </a:r>
            <a:r>
              <a:rPr dirty="0" sz="2400" spc="-30" b="1">
                <a:latin typeface="Tahoma"/>
                <a:cs typeface="Tahoma"/>
              </a:rPr>
              <a:t> </a:t>
            </a:r>
            <a:r>
              <a:rPr dirty="0" sz="2400" spc="-35" b="1">
                <a:latin typeface="Tahoma"/>
                <a:cs typeface="Tahoma"/>
              </a:rPr>
              <a:t>r</a:t>
            </a:r>
            <a:r>
              <a:rPr dirty="0" sz="2400" spc="-25" b="1">
                <a:latin typeface="Tahoma"/>
                <a:cs typeface="Tahoma"/>
              </a:rPr>
              <a:t>e</a:t>
            </a:r>
            <a:r>
              <a:rPr dirty="0" sz="2400" spc="10" b="1">
                <a:latin typeface="Tahoma"/>
                <a:cs typeface="Tahoma"/>
              </a:rPr>
              <a:t>l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b="1">
                <a:latin typeface="Tahoma"/>
                <a:cs typeface="Tahoma"/>
              </a:rPr>
              <a:t>t</a:t>
            </a:r>
            <a:r>
              <a:rPr dirty="0" sz="2400" spc="-25" b="1">
                <a:latin typeface="Tahoma"/>
                <a:cs typeface="Tahoma"/>
              </a:rPr>
              <a:t>e</a:t>
            </a:r>
            <a:r>
              <a:rPr dirty="0" sz="2400" spc="35" b="1">
                <a:latin typeface="Tahoma"/>
                <a:cs typeface="Tahoma"/>
              </a:rPr>
              <a:t>d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t</a:t>
            </a:r>
            <a:r>
              <a:rPr dirty="0" sz="2400" spc="20" b="1">
                <a:latin typeface="Tahoma"/>
                <a:cs typeface="Tahoma"/>
              </a:rPr>
              <a:t>o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spc="-250" b="1">
                <a:latin typeface="Tahoma"/>
                <a:cs typeface="Tahoma"/>
              </a:rPr>
              <a:t>w</a:t>
            </a:r>
            <a:r>
              <a:rPr dirty="0" sz="2400" spc="-35" b="1">
                <a:latin typeface="Tahoma"/>
                <a:cs typeface="Tahoma"/>
              </a:rPr>
              <a:t>i</a:t>
            </a:r>
            <a:r>
              <a:rPr dirty="0" sz="2400" spc="-30" b="1">
                <a:latin typeface="Tahoma"/>
                <a:cs typeface="Tahoma"/>
              </a:rPr>
              <a:t>n</a:t>
            </a:r>
            <a:r>
              <a:rPr dirty="0" sz="2400" spc="-15" b="1">
                <a:latin typeface="Tahoma"/>
                <a:cs typeface="Tahoma"/>
              </a:rPr>
              <a:t>e  </a:t>
            </a:r>
            <a:r>
              <a:rPr dirty="0" sz="2400" b="1">
                <a:latin typeface="Tahoma"/>
                <a:cs typeface="Tahoma"/>
              </a:rPr>
              <a:t>content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301632" y="8219110"/>
            <a:ext cx="2548255" cy="876300"/>
          </a:xfrm>
          <a:custGeom>
            <a:avLst/>
            <a:gdLst/>
            <a:ahLst/>
            <a:cxnLst/>
            <a:rect l="l" t="t" r="r" b="b"/>
            <a:pathLst>
              <a:path w="2548255" h="876300">
                <a:moveTo>
                  <a:pt x="2144580" y="876002"/>
                </a:moveTo>
                <a:lnTo>
                  <a:pt x="406247" y="876002"/>
                </a:lnTo>
                <a:lnTo>
                  <a:pt x="389398" y="875049"/>
                </a:lnTo>
                <a:lnTo>
                  <a:pt x="340885" y="866763"/>
                </a:lnTo>
                <a:lnTo>
                  <a:pt x="293815" y="853170"/>
                </a:lnTo>
                <a:lnTo>
                  <a:pt x="248618" y="834448"/>
                </a:lnTo>
                <a:lnTo>
                  <a:pt x="205723" y="810776"/>
                </a:lnTo>
                <a:lnTo>
                  <a:pt x="165559" y="782331"/>
                </a:lnTo>
                <a:lnTo>
                  <a:pt x="128557" y="749292"/>
                </a:lnTo>
                <a:lnTo>
                  <a:pt x="95518" y="712290"/>
                </a:lnTo>
                <a:lnTo>
                  <a:pt x="67073" y="672127"/>
                </a:lnTo>
                <a:lnTo>
                  <a:pt x="43401" y="629232"/>
                </a:lnTo>
                <a:lnTo>
                  <a:pt x="24680" y="584035"/>
                </a:lnTo>
                <a:lnTo>
                  <a:pt x="11087" y="536965"/>
                </a:lnTo>
                <a:lnTo>
                  <a:pt x="2801" y="488452"/>
                </a:lnTo>
                <a:lnTo>
                  <a:pt x="0" y="438925"/>
                </a:lnTo>
                <a:lnTo>
                  <a:pt x="2801" y="389398"/>
                </a:lnTo>
                <a:lnTo>
                  <a:pt x="11087" y="340885"/>
                </a:lnTo>
                <a:lnTo>
                  <a:pt x="24680" y="293815"/>
                </a:lnTo>
                <a:lnTo>
                  <a:pt x="43401" y="248618"/>
                </a:lnTo>
                <a:lnTo>
                  <a:pt x="67073" y="205723"/>
                </a:lnTo>
                <a:lnTo>
                  <a:pt x="95518" y="165560"/>
                </a:lnTo>
                <a:lnTo>
                  <a:pt x="128557" y="128558"/>
                </a:lnTo>
                <a:lnTo>
                  <a:pt x="165559" y="95518"/>
                </a:lnTo>
                <a:lnTo>
                  <a:pt x="205723" y="67074"/>
                </a:lnTo>
                <a:lnTo>
                  <a:pt x="248618" y="43401"/>
                </a:lnTo>
                <a:lnTo>
                  <a:pt x="293815" y="24680"/>
                </a:lnTo>
                <a:lnTo>
                  <a:pt x="340885" y="11087"/>
                </a:lnTo>
                <a:lnTo>
                  <a:pt x="389398" y="2801"/>
                </a:lnTo>
                <a:lnTo>
                  <a:pt x="438925" y="0"/>
                </a:lnTo>
                <a:lnTo>
                  <a:pt x="2111902" y="0"/>
                </a:lnTo>
                <a:lnTo>
                  <a:pt x="2161429" y="2801"/>
                </a:lnTo>
                <a:lnTo>
                  <a:pt x="2209942" y="11087"/>
                </a:lnTo>
                <a:lnTo>
                  <a:pt x="2257012" y="24680"/>
                </a:lnTo>
                <a:lnTo>
                  <a:pt x="2302209" y="43401"/>
                </a:lnTo>
                <a:lnTo>
                  <a:pt x="2345104" y="67074"/>
                </a:lnTo>
                <a:lnTo>
                  <a:pt x="2385267" y="95518"/>
                </a:lnTo>
                <a:lnTo>
                  <a:pt x="2422268" y="128558"/>
                </a:lnTo>
                <a:lnTo>
                  <a:pt x="2455308" y="165560"/>
                </a:lnTo>
                <a:lnTo>
                  <a:pt x="2483753" y="205723"/>
                </a:lnTo>
                <a:lnTo>
                  <a:pt x="2507425" y="248618"/>
                </a:lnTo>
                <a:lnTo>
                  <a:pt x="2526147" y="293815"/>
                </a:lnTo>
                <a:lnTo>
                  <a:pt x="2539740" y="340885"/>
                </a:lnTo>
                <a:lnTo>
                  <a:pt x="2547639" y="387133"/>
                </a:lnTo>
                <a:lnTo>
                  <a:pt x="2547639" y="490717"/>
                </a:lnTo>
                <a:lnTo>
                  <a:pt x="2539740" y="536965"/>
                </a:lnTo>
                <a:lnTo>
                  <a:pt x="2526147" y="584035"/>
                </a:lnTo>
                <a:lnTo>
                  <a:pt x="2507425" y="629232"/>
                </a:lnTo>
                <a:lnTo>
                  <a:pt x="2483753" y="672127"/>
                </a:lnTo>
                <a:lnTo>
                  <a:pt x="2455308" y="712290"/>
                </a:lnTo>
                <a:lnTo>
                  <a:pt x="2422268" y="749292"/>
                </a:lnTo>
                <a:lnTo>
                  <a:pt x="2385267" y="782331"/>
                </a:lnTo>
                <a:lnTo>
                  <a:pt x="2345104" y="810776"/>
                </a:lnTo>
                <a:lnTo>
                  <a:pt x="2302209" y="834448"/>
                </a:lnTo>
                <a:lnTo>
                  <a:pt x="2257012" y="853170"/>
                </a:lnTo>
                <a:lnTo>
                  <a:pt x="2209942" y="866763"/>
                </a:lnTo>
                <a:lnTo>
                  <a:pt x="2161429" y="875049"/>
                </a:lnTo>
                <a:lnTo>
                  <a:pt x="2144580" y="876002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5053462" y="8444630"/>
            <a:ext cx="10477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ahoma"/>
                <a:cs typeface="Tahoma"/>
              </a:rPr>
              <a:t>output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068083" y="8581837"/>
            <a:ext cx="4233545" cy="152400"/>
            <a:chOff x="10068083" y="8581837"/>
            <a:chExt cx="4233545" cy="152400"/>
          </a:xfrm>
        </p:grpSpPr>
        <p:sp>
          <p:nvSpPr>
            <p:cNvPr id="45" name="object 45"/>
            <p:cNvSpPr/>
            <p:nvPr/>
          </p:nvSpPr>
          <p:spPr>
            <a:xfrm>
              <a:off x="10068083" y="8658037"/>
              <a:ext cx="610235" cy="0"/>
            </a:xfrm>
            <a:custGeom>
              <a:avLst/>
              <a:gdLst/>
              <a:ahLst/>
              <a:cxnLst/>
              <a:rect l="l" t="t" r="r" b="b"/>
              <a:pathLst>
                <a:path w="610234" h="0">
                  <a:moveTo>
                    <a:pt x="0" y="0"/>
                  </a:moveTo>
                  <a:lnTo>
                    <a:pt x="60994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68508" y="8581870"/>
              <a:ext cx="114044" cy="15233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3263407" y="8658037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 h="0">
                  <a:moveTo>
                    <a:pt x="0" y="0"/>
                  </a:moveTo>
                  <a:lnTo>
                    <a:pt x="93344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87332" y="8581837"/>
              <a:ext cx="114299" cy="152399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3089332" y="2885259"/>
            <a:ext cx="2166620" cy="1546860"/>
            <a:chOff x="3089332" y="2885259"/>
            <a:chExt cx="2166620" cy="1546860"/>
          </a:xfrm>
        </p:grpSpPr>
        <p:sp>
          <p:nvSpPr>
            <p:cNvPr id="50" name="object 50"/>
            <p:cNvSpPr/>
            <p:nvPr/>
          </p:nvSpPr>
          <p:spPr>
            <a:xfrm>
              <a:off x="3089332" y="2961450"/>
              <a:ext cx="934085" cy="0"/>
            </a:xfrm>
            <a:custGeom>
              <a:avLst/>
              <a:gdLst/>
              <a:ahLst/>
              <a:cxnLst/>
              <a:rect l="l" t="t" r="r" b="b"/>
              <a:pathLst>
                <a:path w="934085" h="0">
                  <a:moveTo>
                    <a:pt x="0" y="0"/>
                  </a:moveTo>
                  <a:lnTo>
                    <a:pt x="9335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13409" y="2885259"/>
              <a:ext cx="114226" cy="15238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179637" y="4012742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w="0" h="314325">
                  <a:moveTo>
                    <a:pt x="0" y="0"/>
                  </a:moveTo>
                  <a:lnTo>
                    <a:pt x="0" y="313722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03357" y="4316918"/>
              <a:ext cx="152560" cy="114923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6218230" y="2363400"/>
            <a:ext cx="283527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4085" algn="l"/>
                <a:tab pos="2821940" algn="l"/>
              </a:tabLst>
            </a:pPr>
            <a:r>
              <a:rPr dirty="0" u="heavy" sz="3400">
                <a:solidFill>
                  <a:srgbClr val="8B52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heavy" sz="3400" spc="30" b="1">
                <a:solidFill>
                  <a:srgbClr val="8B52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NO	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49454" y="3842174"/>
            <a:ext cx="8324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5" b="1">
                <a:solidFill>
                  <a:srgbClr val="8B52FF"/>
                </a:solidFill>
                <a:latin typeface="Tahoma"/>
                <a:cs typeface="Tahoma"/>
              </a:rPr>
              <a:t>Y</a:t>
            </a:r>
            <a:r>
              <a:rPr dirty="0" sz="3400" spc="-10" b="1">
                <a:solidFill>
                  <a:srgbClr val="8B52FF"/>
                </a:solidFill>
                <a:latin typeface="Tahoma"/>
                <a:cs typeface="Tahoma"/>
              </a:rPr>
              <a:t>E</a:t>
            </a:r>
            <a:r>
              <a:rPr dirty="0" sz="3400" spc="-70" b="1">
                <a:solidFill>
                  <a:srgbClr val="8B52FF"/>
                </a:solidFill>
                <a:latin typeface="Tahoma"/>
                <a:cs typeface="Tahoma"/>
              </a:rPr>
              <a:t>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046316" y="7593913"/>
            <a:ext cx="69977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35" b="1">
                <a:solidFill>
                  <a:srgbClr val="8B52FF"/>
                </a:solidFill>
                <a:latin typeface="Tahoma"/>
                <a:cs typeface="Tahoma"/>
              </a:rPr>
              <a:t>N</a:t>
            </a:r>
            <a:r>
              <a:rPr dirty="0" sz="3400" spc="25" b="1">
                <a:solidFill>
                  <a:srgbClr val="8B52FF"/>
                </a:solidFill>
                <a:latin typeface="Tahoma"/>
                <a:cs typeface="Tahoma"/>
              </a:rPr>
              <a:t>O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670123" y="7881003"/>
            <a:ext cx="8324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5" b="1">
                <a:solidFill>
                  <a:srgbClr val="8B52FF"/>
                </a:solidFill>
                <a:latin typeface="Tahoma"/>
                <a:cs typeface="Tahoma"/>
              </a:rPr>
              <a:t>Y</a:t>
            </a:r>
            <a:r>
              <a:rPr dirty="0" sz="3400" spc="-10" b="1">
                <a:solidFill>
                  <a:srgbClr val="8B52FF"/>
                </a:solidFill>
                <a:latin typeface="Tahoma"/>
                <a:cs typeface="Tahoma"/>
              </a:rPr>
              <a:t>E</a:t>
            </a:r>
            <a:r>
              <a:rPr dirty="0" sz="3400" spc="-70" b="1">
                <a:solidFill>
                  <a:srgbClr val="8B52FF"/>
                </a:solidFill>
                <a:latin typeface="Tahoma"/>
                <a:cs typeface="Tahoma"/>
              </a:rPr>
              <a:t>S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855422" y="0"/>
            <a:ext cx="8052434" cy="1294130"/>
          </a:xfrm>
          <a:custGeom>
            <a:avLst/>
            <a:gdLst/>
            <a:ahLst/>
            <a:cxnLst/>
            <a:rect l="l" t="t" r="r" b="b"/>
            <a:pathLst>
              <a:path w="8052434" h="1294130">
                <a:moveTo>
                  <a:pt x="7357743" y="1293911"/>
                </a:moveTo>
                <a:lnTo>
                  <a:pt x="694565" y="1293911"/>
                </a:lnTo>
                <a:lnTo>
                  <a:pt x="666833" y="1291545"/>
                </a:lnTo>
                <a:lnTo>
                  <a:pt x="616035" y="1284287"/>
                </a:lnTo>
                <a:lnTo>
                  <a:pt x="566422" y="1274294"/>
                </a:lnTo>
                <a:lnTo>
                  <a:pt x="518110" y="1261661"/>
                </a:lnTo>
                <a:lnTo>
                  <a:pt x="471212" y="1246486"/>
                </a:lnTo>
                <a:lnTo>
                  <a:pt x="425844" y="1228866"/>
                </a:lnTo>
                <a:lnTo>
                  <a:pt x="382121" y="1208896"/>
                </a:lnTo>
                <a:lnTo>
                  <a:pt x="340157" y="1186674"/>
                </a:lnTo>
                <a:lnTo>
                  <a:pt x="300068" y="1162295"/>
                </a:lnTo>
                <a:lnTo>
                  <a:pt x="261969" y="1135858"/>
                </a:lnTo>
                <a:lnTo>
                  <a:pt x="225974" y="1107457"/>
                </a:lnTo>
                <a:lnTo>
                  <a:pt x="192198" y="1077191"/>
                </a:lnTo>
                <a:lnTo>
                  <a:pt x="160756" y="1045155"/>
                </a:lnTo>
                <a:lnTo>
                  <a:pt x="131764" y="1011447"/>
                </a:lnTo>
                <a:lnTo>
                  <a:pt x="105335" y="976162"/>
                </a:lnTo>
                <a:lnTo>
                  <a:pt x="81585" y="939397"/>
                </a:lnTo>
                <a:lnTo>
                  <a:pt x="60630" y="901250"/>
                </a:lnTo>
                <a:lnTo>
                  <a:pt x="42582" y="861816"/>
                </a:lnTo>
                <a:lnTo>
                  <a:pt x="27559" y="821192"/>
                </a:lnTo>
                <a:lnTo>
                  <a:pt x="15674" y="779476"/>
                </a:lnTo>
                <a:lnTo>
                  <a:pt x="7042" y="736762"/>
                </a:lnTo>
                <a:lnTo>
                  <a:pt x="1779" y="693149"/>
                </a:lnTo>
                <a:lnTo>
                  <a:pt x="0" y="648738"/>
                </a:lnTo>
                <a:lnTo>
                  <a:pt x="1779" y="604317"/>
                </a:lnTo>
                <a:lnTo>
                  <a:pt x="7042" y="560704"/>
                </a:lnTo>
                <a:lnTo>
                  <a:pt x="15674" y="517991"/>
                </a:lnTo>
                <a:lnTo>
                  <a:pt x="27559" y="476274"/>
                </a:lnTo>
                <a:lnTo>
                  <a:pt x="42582" y="435650"/>
                </a:lnTo>
                <a:lnTo>
                  <a:pt x="60630" y="396217"/>
                </a:lnTo>
                <a:lnTo>
                  <a:pt x="81585" y="358069"/>
                </a:lnTo>
                <a:lnTo>
                  <a:pt x="105335" y="321305"/>
                </a:lnTo>
                <a:lnTo>
                  <a:pt x="131764" y="286020"/>
                </a:lnTo>
                <a:lnTo>
                  <a:pt x="160756" y="252311"/>
                </a:lnTo>
                <a:lnTo>
                  <a:pt x="192198" y="220275"/>
                </a:lnTo>
                <a:lnTo>
                  <a:pt x="225974" y="190009"/>
                </a:lnTo>
                <a:lnTo>
                  <a:pt x="261969" y="161609"/>
                </a:lnTo>
                <a:lnTo>
                  <a:pt x="300068" y="135171"/>
                </a:lnTo>
                <a:lnTo>
                  <a:pt x="340157" y="110793"/>
                </a:lnTo>
                <a:lnTo>
                  <a:pt x="382121" y="88570"/>
                </a:lnTo>
                <a:lnTo>
                  <a:pt x="425844" y="68600"/>
                </a:lnTo>
                <a:lnTo>
                  <a:pt x="471212" y="50980"/>
                </a:lnTo>
                <a:lnTo>
                  <a:pt x="518110" y="35805"/>
                </a:lnTo>
                <a:lnTo>
                  <a:pt x="566422" y="23172"/>
                </a:lnTo>
                <a:lnTo>
                  <a:pt x="616035" y="13179"/>
                </a:lnTo>
                <a:lnTo>
                  <a:pt x="666833" y="5921"/>
                </a:lnTo>
                <a:lnTo>
                  <a:pt x="718701" y="1496"/>
                </a:lnTo>
                <a:lnTo>
                  <a:pt x="771506" y="0"/>
                </a:lnTo>
                <a:lnTo>
                  <a:pt x="7280802" y="0"/>
                </a:lnTo>
                <a:lnTo>
                  <a:pt x="7333607" y="1496"/>
                </a:lnTo>
                <a:lnTo>
                  <a:pt x="7385475" y="5921"/>
                </a:lnTo>
                <a:lnTo>
                  <a:pt x="7436273" y="13179"/>
                </a:lnTo>
                <a:lnTo>
                  <a:pt x="7485886" y="23172"/>
                </a:lnTo>
                <a:lnTo>
                  <a:pt x="7534198" y="35805"/>
                </a:lnTo>
                <a:lnTo>
                  <a:pt x="7581096" y="50980"/>
                </a:lnTo>
                <a:lnTo>
                  <a:pt x="7626464" y="68600"/>
                </a:lnTo>
                <a:lnTo>
                  <a:pt x="7670187" y="88570"/>
                </a:lnTo>
                <a:lnTo>
                  <a:pt x="7712151" y="110793"/>
                </a:lnTo>
                <a:lnTo>
                  <a:pt x="7752240" y="135171"/>
                </a:lnTo>
                <a:lnTo>
                  <a:pt x="7790339" y="161609"/>
                </a:lnTo>
                <a:lnTo>
                  <a:pt x="7826334" y="190009"/>
                </a:lnTo>
                <a:lnTo>
                  <a:pt x="7860110" y="220275"/>
                </a:lnTo>
                <a:lnTo>
                  <a:pt x="7891552" y="252311"/>
                </a:lnTo>
                <a:lnTo>
                  <a:pt x="7920544" y="286020"/>
                </a:lnTo>
                <a:lnTo>
                  <a:pt x="7946973" y="321305"/>
                </a:lnTo>
                <a:lnTo>
                  <a:pt x="7970723" y="358069"/>
                </a:lnTo>
                <a:lnTo>
                  <a:pt x="7991679" y="396217"/>
                </a:lnTo>
                <a:lnTo>
                  <a:pt x="8009726" y="435650"/>
                </a:lnTo>
                <a:lnTo>
                  <a:pt x="8024749" y="476274"/>
                </a:lnTo>
                <a:lnTo>
                  <a:pt x="8036634" y="517991"/>
                </a:lnTo>
                <a:lnTo>
                  <a:pt x="8045266" y="560704"/>
                </a:lnTo>
                <a:lnTo>
                  <a:pt x="8050529" y="604317"/>
                </a:lnTo>
                <a:lnTo>
                  <a:pt x="8052309" y="648728"/>
                </a:lnTo>
                <a:lnTo>
                  <a:pt x="8050529" y="693149"/>
                </a:lnTo>
                <a:lnTo>
                  <a:pt x="8045266" y="736762"/>
                </a:lnTo>
                <a:lnTo>
                  <a:pt x="8036634" y="779476"/>
                </a:lnTo>
                <a:lnTo>
                  <a:pt x="8024749" y="821192"/>
                </a:lnTo>
                <a:lnTo>
                  <a:pt x="8009726" y="861816"/>
                </a:lnTo>
                <a:lnTo>
                  <a:pt x="7991679" y="901250"/>
                </a:lnTo>
                <a:lnTo>
                  <a:pt x="7970723" y="939397"/>
                </a:lnTo>
                <a:lnTo>
                  <a:pt x="7946973" y="976162"/>
                </a:lnTo>
                <a:lnTo>
                  <a:pt x="7920544" y="1011447"/>
                </a:lnTo>
                <a:lnTo>
                  <a:pt x="7891552" y="1045155"/>
                </a:lnTo>
                <a:lnTo>
                  <a:pt x="7860110" y="1077191"/>
                </a:lnTo>
                <a:lnTo>
                  <a:pt x="7826334" y="1107457"/>
                </a:lnTo>
                <a:lnTo>
                  <a:pt x="7790339" y="1135858"/>
                </a:lnTo>
                <a:lnTo>
                  <a:pt x="7752240" y="1162295"/>
                </a:lnTo>
                <a:lnTo>
                  <a:pt x="7712151" y="1186674"/>
                </a:lnTo>
                <a:lnTo>
                  <a:pt x="7670187" y="1208896"/>
                </a:lnTo>
                <a:lnTo>
                  <a:pt x="7626464" y="1228866"/>
                </a:lnTo>
                <a:lnTo>
                  <a:pt x="7581096" y="1246486"/>
                </a:lnTo>
                <a:lnTo>
                  <a:pt x="7534198" y="1261661"/>
                </a:lnTo>
                <a:lnTo>
                  <a:pt x="7485886" y="1274294"/>
                </a:lnTo>
                <a:lnTo>
                  <a:pt x="7436273" y="1284287"/>
                </a:lnTo>
                <a:lnTo>
                  <a:pt x="7385475" y="1291545"/>
                </a:lnTo>
                <a:lnTo>
                  <a:pt x="7357743" y="1293911"/>
                </a:lnTo>
                <a:close/>
              </a:path>
            </a:pathLst>
          </a:custGeom>
          <a:solidFill>
            <a:srgbClr val="4A4B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37180" y="400113"/>
            <a:ext cx="3888740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6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900" spc="8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900" spc="6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900" spc="3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900" spc="15">
                <a:solidFill>
                  <a:srgbClr val="FFFFFF"/>
                </a:solidFill>
                <a:latin typeface="Tahoma"/>
                <a:cs typeface="Tahoma"/>
              </a:rPr>
              <a:t>OLO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900" spc="-8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9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6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900" spc="-6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900" spc="2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900" spc="8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900" spc="-11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8590" y="1740653"/>
            <a:ext cx="1877060" cy="1421765"/>
          </a:xfrm>
          <a:custGeom>
            <a:avLst/>
            <a:gdLst/>
            <a:ahLst/>
            <a:cxnLst/>
            <a:rect l="l" t="t" r="r" b="b"/>
            <a:pathLst>
              <a:path w="1877060" h="1421764">
                <a:moveTo>
                  <a:pt x="1390966" y="1421601"/>
                </a:moveTo>
                <a:lnTo>
                  <a:pt x="485774" y="1421601"/>
                </a:lnTo>
                <a:lnTo>
                  <a:pt x="437762" y="1419223"/>
                </a:lnTo>
                <a:lnTo>
                  <a:pt x="390562" y="1412180"/>
                </a:lnTo>
                <a:lnTo>
                  <a:pt x="344494" y="1400603"/>
                </a:lnTo>
                <a:lnTo>
                  <a:pt x="299876" y="1384623"/>
                </a:lnTo>
                <a:lnTo>
                  <a:pt x="257028" y="1364373"/>
                </a:lnTo>
                <a:lnTo>
                  <a:pt x="216266" y="1339985"/>
                </a:lnTo>
                <a:lnTo>
                  <a:pt x="177911" y="1311590"/>
                </a:lnTo>
                <a:lnTo>
                  <a:pt x="142280" y="1279320"/>
                </a:lnTo>
                <a:lnTo>
                  <a:pt x="110010" y="1243689"/>
                </a:lnTo>
                <a:lnTo>
                  <a:pt x="81615" y="1205334"/>
                </a:lnTo>
                <a:lnTo>
                  <a:pt x="57227" y="1164572"/>
                </a:lnTo>
                <a:lnTo>
                  <a:pt x="36977" y="1121724"/>
                </a:lnTo>
                <a:lnTo>
                  <a:pt x="20997" y="1077106"/>
                </a:lnTo>
                <a:lnTo>
                  <a:pt x="9420" y="1031038"/>
                </a:lnTo>
                <a:lnTo>
                  <a:pt x="2377" y="983838"/>
                </a:lnTo>
                <a:lnTo>
                  <a:pt x="0" y="935826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390966" y="0"/>
                </a:lnTo>
                <a:lnTo>
                  <a:pt x="1438979" y="2377"/>
                </a:lnTo>
                <a:lnTo>
                  <a:pt x="1486179" y="9420"/>
                </a:lnTo>
                <a:lnTo>
                  <a:pt x="1532247" y="20997"/>
                </a:lnTo>
                <a:lnTo>
                  <a:pt x="1576864" y="36977"/>
                </a:lnTo>
                <a:lnTo>
                  <a:pt x="1619713" y="57227"/>
                </a:lnTo>
                <a:lnTo>
                  <a:pt x="1660475" y="81615"/>
                </a:lnTo>
                <a:lnTo>
                  <a:pt x="1698830" y="110010"/>
                </a:lnTo>
                <a:lnTo>
                  <a:pt x="1734461" y="142280"/>
                </a:lnTo>
                <a:lnTo>
                  <a:pt x="1766730" y="177911"/>
                </a:lnTo>
                <a:lnTo>
                  <a:pt x="1795125" y="216266"/>
                </a:lnTo>
                <a:lnTo>
                  <a:pt x="1819514" y="257028"/>
                </a:lnTo>
                <a:lnTo>
                  <a:pt x="1839764" y="299876"/>
                </a:lnTo>
                <a:lnTo>
                  <a:pt x="1855743" y="344494"/>
                </a:lnTo>
                <a:lnTo>
                  <a:pt x="1867321" y="390562"/>
                </a:lnTo>
                <a:lnTo>
                  <a:pt x="1874364" y="437762"/>
                </a:lnTo>
                <a:lnTo>
                  <a:pt x="1876741" y="485774"/>
                </a:lnTo>
                <a:lnTo>
                  <a:pt x="1876741" y="935826"/>
                </a:lnTo>
                <a:lnTo>
                  <a:pt x="1874364" y="983838"/>
                </a:lnTo>
                <a:lnTo>
                  <a:pt x="1867321" y="1031038"/>
                </a:lnTo>
                <a:lnTo>
                  <a:pt x="1855743" y="1077106"/>
                </a:lnTo>
                <a:lnTo>
                  <a:pt x="1839764" y="1121724"/>
                </a:lnTo>
                <a:lnTo>
                  <a:pt x="1819514" y="1164572"/>
                </a:lnTo>
                <a:lnTo>
                  <a:pt x="1795125" y="1205334"/>
                </a:lnTo>
                <a:lnTo>
                  <a:pt x="1766730" y="1243689"/>
                </a:lnTo>
                <a:lnTo>
                  <a:pt x="1734461" y="1279320"/>
                </a:lnTo>
                <a:lnTo>
                  <a:pt x="1698830" y="1311590"/>
                </a:lnTo>
                <a:lnTo>
                  <a:pt x="1660475" y="1339985"/>
                </a:lnTo>
                <a:lnTo>
                  <a:pt x="1619713" y="1364373"/>
                </a:lnTo>
                <a:lnTo>
                  <a:pt x="1576864" y="1384623"/>
                </a:lnTo>
                <a:lnTo>
                  <a:pt x="1532247" y="1400603"/>
                </a:lnTo>
                <a:lnTo>
                  <a:pt x="1486179" y="1412180"/>
                </a:lnTo>
                <a:lnTo>
                  <a:pt x="1438979" y="1419223"/>
                </a:lnTo>
                <a:lnTo>
                  <a:pt x="1390966" y="1421601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67375" y="2242398"/>
            <a:ext cx="14077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latin typeface="Tahoma"/>
                <a:cs typeface="Tahoma"/>
              </a:rPr>
              <a:t>F</a:t>
            </a:r>
            <a:r>
              <a:rPr dirty="0" sz="2400" spc="-35" b="1">
                <a:latin typeface="Tahoma"/>
                <a:cs typeface="Tahoma"/>
              </a:rPr>
              <a:t>r</a:t>
            </a:r>
            <a:r>
              <a:rPr dirty="0" sz="2400" spc="15" b="1">
                <a:latin typeface="Tahoma"/>
                <a:cs typeface="Tahoma"/>
              </a:rPr>
              <a:t>o</a:t>
            </a:r>
            <a:r>
              <a:rPr dirty="0" sz="2400" spc="-30" b="1">
                <a:latin typeface="Tahoma"/>
                <a:cs typeface="Tahoma"/>
              </a:rPr>
              <a:t>n</a:t>
            </a:r>
            <a:r>
              <a:rPr dirty="0" sz="2400" b="1">
                <a:latin typeface="Tahoma"/>
                <a:cs typeface="Tahoma"/>
              </a:rPr>
              <a:t>t</a:t>
            </a:r>
            <a:r>
              <a:rPr dirty="0" sz="2400" spc="-25" b="1">
                <a:latin typeface="Tahoma"/>
                <a:cs typeface="Tahoma"/>
              </a:rPr>
              <a:t>e</a:t>
            </a:r>
            <a:r>
              <a:rPr dirty="0" sz="2400" spc="-30" b="1">
                <a:latin typeface="Tahoma"/>
                <a:cs typeface="Tahoma"/>
              </a:rPr>
              <a:t>n</a:t>
            </a:r>
            <a:r>
              <a:rPr dirty="0" sz="2400" spc="35" b="1"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77228" y="1760488"/>
            <a:ext cx="1885314" cy="1310005"/>
          </a:xfrm>
          <a:custGeom>
            <a:avLst/>
            <a:gdLst/>
            <a:ahLst/>
            <a:cxnLst/>
            <a:rect l="l" t="t" r="r" b="b"/>
            <a:pathLst>
              <a:path w="1885315" h="1310005">
                <a:moveTo>
                  <a:pt x="1447719" y="1309984"/>
                </a:moveTo>
                <a:lnTo>
                  <a:pt x="437147" y="1309984"/>
                </a:lnTo>
                <a:lnTo>
                  <a:pt x="390562" y="1303033"/>
                </a:lnTo>
                <a:lnTo>
                  <a:pt x="344494" y="1291455"/>
                </a:lnTo>
                <a:lnTo>
                  <a:pt x="299876" y="1275476"/>
                </a:lnTo>
                <a:lnTo>
                  <a:pt x="257028" y="1255226"/>
                </a:lnTo>
                <a:lnTo>
                  <a:pt x="216266" y="1230837"/>
                </a:lnTo>
                <a:lnTo>
                  <a:pt x="177911" y="1202442"/>
                </a:lnTo>
                <a:lnTo>
                  <a:pt x="142280" y="1170173"/>
                </a:lnTo>
                <a:lnTo>
                  <a:pt x="110010" y="1134542"/>
                </a:lnTo>
                <a:lnTo>
                  <a:pt x="81615" y="1096186"/>
                </a:lnTo>
                <a:lnTo>
                  <a:pt x="57227" y="1055425"/>
                </a:lnTo>
                <a:lnTo>
                  <a:pt x="36977" y="1012576"/>
                </a:lnTo>
                <a:lnTo>
                  <a:pt x="20997" y="967959"/>
                </a:lnTo>
                <a:lnTo>
                  <a:pt x="9420" y="921891"/>
                </a:lnTo>
                <a:lnTo>
                  <a:pt x="2377" y="874691"/>
                </a:lnTo>
                <a:lnTo>
                  <a:pt x="0" y="826678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399092" y="0"/>
                </a:lnTo>
                <a:lnTo>
                  <a:pt x="1447104" y="2377"/>
                </a:lnTo>
                <a:lnTo>
                  <a:pt x="1494304" y="9420"/>
                </a:lnTo>
                <a:lnTo>
                  <a:pt x="1540372" y="20997"/>
                </a:lnTo>
                <a:lnTo>
                  <a:pt x="1584990" y="36977"/>
                </a:lnTo>
                <a:lnTo>
                  <a:pt x="1627838" y="57227"/>
                </a:lnTo>
                <a:lnTo>
                  <a:pt x="1668600" y="81615"/>
                </a:lnTo>
                <a:lnTo>
                  <a:pt x="1706955" y="110010"/>
                </a:lnTo>
                <a:lnTo>
                  <a:pt x="1742586" y="142280"/>
                </a:lnTo>
                <a:lnTo>
                  <a:pt x="1774856" y="177911"/>
                </a:lnTo>
                <a:lnTo>
                  <a:pt x="1803251" y="216266"/>
                </a:lnTo>
                <a:lnTo>
                  <a:pt x="1827639" y="257028"/>
                </a:lnTo>
                <a:lnTo>
                  <a:pt x="1847889" y="299876"/>
                </a:lnTo>
                <a:lnTo>
                  <a:pt x="1863869" y="344494"/>
                </a:lnTo>
                <a:lnTo>
                  <a:pt x="1875446" y="390562"/>
                </a:lnTo>
                <a:lnTo>
                  <a:pt x="1882489" y="437762"/>
                </a:lnTo>
                <a:lnTo>
                  <a:pt x="1884867" y="485774"/>
                </a:lnTo>
                <a:lnTo>
                  <a:pt x="1884867" y="826678"/>
                </a:lnTo>
                <a:lnTo>
                  <a:pt x="1882489" y="874691"/>
                </a:lnTo>
                <a:lnTo>
                  <a:pt x="1875446" y="921891"/>
                </a:lnTo>
                <a:lnTo>
                  <a:pt x="1863869" y="967959"/>
                </a:lnTo>
                <a:lnTo>
                  <a:pt x="1847889" y="1012576"/>
                </a:lnTo>
                <a:lnTo>
                  <a:pt x="1827639" y="1055425"/>
                </a:lnTo>
                <a:lnTo>
                  <a:pt x="1803251" y="1096186"/>
                </a:lnTo>
                <a:lnTo>
                  <a:pt x="1774856" y="1134542"/>
                </a:lnTo>
                <a:lnTo>
                  <a:pt x="1742586" y="1170173"/>
                </a:lnTo>
                <a:lnTo>
                  <a:pt x="1706955" y="1202442"/>
                </a:lnTo>
                <a:lnTo>
                  <a:pt x="1668600" y="1230837"/>
                </a:lnTo>
                <a:lnTo>
                  <a:pt x="1627838" y="1255226"/>
                </a:lnTo>
                <a:lnTo>
                  <a:pt x="1584990" y="1275476"/>
                </a:lnTo>
                <a:lnTo>
                  <a:pt x="1540372" y="1291455"/>
                </a:lnTo>
                <a:lnTo>
                  <a:pt x="1494304" y="1303033"/>
                </a:lnTo>
                <a:lnTo>
                  <a:pt x="1447719" y="130998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263522" y="2205083"/>
            <a:ext cx="13125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Tahoma"/>
                <a:cs typeface="Tahoma"/>
              </a:rPr>
              <a:t>Backend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184" y="3634611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184" y="4234686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184" y="4834761"/>
            <a:ext cx="104775" cy="10477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9862494" y="1278452"/>
            <a:ext cx="6951980" cy="1753235"/>
            <a:chOff x="9862494" y="1278452"/>
            <a:chExt cx="6951980" cy="1753235"/>
          </a:xfrm>
        </p:grpSpPr>
        <p:sp>
          <p:nvSpPr>
            <p:cNvPr id="13" name="object 13"/>
            <p:cNvSpPr/>
            <p:nvPr/>
          </p:nvSpPr>
          <p:spPr>
            <a:xfrm>
              <a:off x="9881544" y="1297502"/>
              <a:ext cx="19685" cy="466725"/>
            </a:xfrm>
            <a:custGeom>
              <a:avLst/>
              <a:gdLst/>
              <a:ahLst/>
              <a:cxnLst/>
              <a:rect l="l" t="t" r="r" b="b"/>
              <a:pathLst>
                <a:path w="19684" h="466725">
                  <a:moveTo>
                    <a:pt x="0" y="0"/>
                  </a:moveTo>
                  <a:lnTo>
                    <a:pt x="19205" y="466399"/>
                  </a:lnTo>
                </a:path>
              </a:pathLst>
            </a:custGeom>
            <a:ln w="38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929213" y="1721605"/>
              <a:ext cx="1885314" cy="1310005"/>
            </a:xfrm>
            <a:custGeom>
              <a:avLst/>
              <a:gdLst/>
              <a:ahLst/>
              <a:cxnLst/>
              <a:rect l="l" t="t" r="r" b="b"/>
              <a:pathLst>
                <a:path w="1885315" h="1310005">
                  <a:moveTo>
                    <a:pt x="1447717" y="1309985"/>
                  </a:moveTo>
                  <a:lnTo>
                    <a:pt x="437149" y="1309985"/>
                  </a:lnTo>
                  <a:lnTo>
                    <a:pt x="390562" y="1303033"/>
                  </a:lnTo>
                  <a:lnTo>
                    <a:pt x="344494" y="1291455"/>
                  </a:lnTo>
                  <a:lnTo>
                    <a:pt x="299876" y="1275476"/>
                  </a:lnTo>
                  <a:lnTo>
                    <a:pt x="257027" y="1255226"/>
                  </a:lnTo>
                  <a:lnTo>
                    <a:pt x="216266" y="1230837"/>
                  </a:lnTo>
                  <a:lnTo>
                    <a:pt x="177910" y="1202442"/>
                  </a:lnTo>
                  <a:lnTo>
                    <a:pt x="142279" y="1170173"/>
                  </a:lnTo>
                  <a:lnTo>
                    <a:pt x="110010" y="1134542"/>
                  </a:lnTo>
                  <a:lnTo>
                    <a:pt x="81615" y="1096186"/>
                  </a:lnTo>
                  <a:lnTo>
                    <a:pt x="57227" y="1055425"/>
                  </a:lnTo>
                  <a:lnTo>
                    <a:pt x="36977" y="1012576"/>
                  </a:lnTo>
                  <a:lnTo>
                    <a:pt x="20997" y="967958"/>
                  </a:lnTo>
                  <a:lnTo>
                    <a:pt x="9420" y="921891"/>
                  </a:lnTo>
                  <a:lnTo>
                    <a:pt x="2377" y="874691"/>
                  </a:lnTo>
                  <a:lnTo>
                    <a:pt x="0" y="826678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79" y="142280"/>
                  </a:lnTo>
                  <a:lnTo>
                    <a:pt x="177910" y="110010"/>
                  </a:lnTo>
                  <a:lnTo>
                    <a:pt x="216266" y="81615"/>
                  </a:lnTo>
                  <a:lnTo>
                    <a:pt x="257027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1" y="2376"/>
                  </a:lnTo>
                  <a:lnTo>
                    <a:pt x="485773" y="0"/>
                  </a:lnTo>
                  <a:lnTo>
                    <a:pt x="1399094" y="0"/>
                  </a:lnTo>
                  <a:lnTo>
                    <a:pt x="1447105" y="2376"/>
                  </a:lnTo>
                  <a:lnTo>
                    <a:pt x="1494305" y="9420"/>
                  </a:lnTo>
                  <a:lnTo>
                    <a:pt x="1540372" y="20997"/>
                  </a:lnTo>
                  <a:lnTo>
                    <a:pt x="1584990" y="36977"/>
                  </a:lnTo>
                  <a:lnTo>
                    <a:pt x="1627838" y="57227"/>
                  </a:lnTo>
                  <a:lnTo>
                    <a:pt x="1668600" y="81615"/>
                  </a:lnTo>
                  <a:lnTo>
                    <a:pt x="1706955" y="110010"/>
                  </a:lnTo>
                  <a:lnTo>
                    <a:pt x="1742587" y="142280"/>
                  </a:lnTo>
                  <a:lnTo>
                    <a:pt x="1774856" y="177911"/>
                  </a:lnTo>
                  <a:lnTo>
                    <a:pt x="1803251" y="216266"/>
                  </a:lnTo>
                  <a:lnTo>
                    <a:pt x="1827640" y="257028"/>
                  </a:lnTo>
                  <a:lnTo>
                    <a:pt x="1847890" y="299876"/>
                  </a:lnTo>
                  <a:lnTo>
                    <a:pt x="1863870" y="344494"/>
                  </a:lnTo>
                  <a:lnTo>
                    <a:pt x="1875447" y="390562"/>
                  </a:lnTo>
                  <a:lnTo>
                    <a:pt x="1882491" y="437762"/>
                  </a:lnTo>
                  <a:lnTo>
                    <a:pt x="1884868" y="485774"/>
                  </a:lnTo>
                  <a:lnTo>
                    <a:pt x="1884868" y="826678"/>
                  </a:lnTo>
                  <a:lnTo>
                    <a:pt x="1882491" y="874691"/>
                  </a:lnTo>
                  <a:lnTo>
                    <a:pt x="1875447" y="921891"/>
                  </a:lnTo>
                  <a:lnTo>
                    <a:pt x="1863870" y="967958"/>
                  </a:lnTo>
                  <a:lnTo>
                    <a:pt x="1847890" y="1012576"/>
                  </a:lnTo>
                  <a:lnTo>
                    <a:pt x="1827640" y="1055425"/>
                  </a:lnTo>
                  <a:lnTo>
                    <a:pt x="1803251" y="1096186"/>
                  </a:lnTo>
                  <a:lnTo>
                    <a:pt x="1774856" y="1134542"/>
                  </a:lnTo>
                  <a:lnTo>
                    <a:pt x="1742587" y="1170173"/>
                  </a:lnTo>
                  <a:lnTo>
                    <a:pt x="1706955" y="1202442"/>
                  </a:lnTo>
                  <a:lnTo>
                    <a:pt x="1668600" y="1230837"/>
                  </a:lnTo>
                  <a:lnTo>
                    <a:pt x="1627838" y="1255226"/>
                  </a:lnTo>
                  <a:lnTo>
                    <a:pt x="1584990" y="1275476"/>
                  </a:lnTo>
                  <a:lnTo>
                    <a:pt x="1540372" y="1291455"/>
                  </a:lnTo>
                  <a:lnTo>
                    <a:pt x="1494305" y="1303033"/>
                  </a:lnTo>
                  <a:lnTo>
                    <a:pt x="1447717" y="1309985"/>
                  </a:lnTo>
                  <a:close/>
                </a:path>
              </a:pathLst>
            </a:custGeom>
            <a:solidFill>
              <a:srgbClr val="F7CBA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400308" y="6400029"/>
            <a:ext cx="14472919" cy="2857500"/>
            <a:chOff x="1400308" y="6400029"/>
            <a:chExt cx="14472919" cy="28575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1453" y="6400029"/>
              <a:ext cx="3047999" cy="28574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308" y="6634710"/>
              <a:ext cx="3752849" cy="23907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55436" y="7829164"/>
              <a:ext cx="2581910" cy="0"/>
            </a:xfrm>
            <a:custGeom>
              <a:avLst/>
              <a:gdLst/>
              <a:ahLst/>
              <a:cxnLst/>
              <a:rect l="l" t="t" r="r" b="b"/>
              <a:pathLst>
                <a:path w="2581909" h="0">
                  <a:moveTo>
                    <a:pt x="0" y="0"/>
                  </a:moveTo>
                  <a:lnTo>
                    <a:pt x="258138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7296" y="7752963"/>
              <a:ext cx="114305" cy="1524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889762" y="7829164"/>
              <a:ext cx="2239010" cy="0"/>
            </a:xfrm>
            <a:custGeom>
              <a:avLst/>
              <a:gdLst/>
              <a:ahLst/>
              <a:cxnLst/>
              <a:rect l="l" t="t" r="r" b="b"/>
              <a:pathLst>
                <a:path w="2239009" h="0">
                  <a:moveTo>
                    <a:pt x="0" y="0"/>
                  </a:moveTo>
                  <a:lnTo>
                    <a:pt x="2238541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34644" y="6510000"/>
              <a:ext cx="2638424" cy="26384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8781" y="7752973"/>
              <a:ext cx="114228" cy="15238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259951" y="7004267"/>
              <a:ext cx="2581910" cy="0"/>
            </a:xfrm>
            <a:custGeom>
              <a:avLst/>
              <a:gdLst/>
              <a:ahLst/>
              <a:cxnLst/>
              <a:rect l="l" t="t" r="r" b="b"/>
              <a:pathLst>
                <a:path w="2581909" h="0">
                  <a:moveTo>
                    <a:pt x="2581385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5171" y="6928066"/>
              <a:ext cx="114305" cy="15240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996007" y="6985217"/>
              <a:ext cx="2239010" cy="0"/>
            </a:xfrm>
            <a:custGeom>
              <a:avLst/>
              <a:gdLst/>
              <a:ahLst/>
              <a:cxnLst/>
              <a:rect l="l" t="t" r="r" b="b"/>
              <a:pathLst>
                <a:path w="2239009" h="0">
                  <a:moveTo>
                    <a:pt x="2238541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91301" y="6909026"/>
              <a:ext cx="114228" cy="15238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522430" y="3479037"/>
            <a:ext cx="2533650" cy="1591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Verdana"/>
                <a:cs typeface="Verdana"/>
              </a:rPr>
              <a:t>React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4730"/>
              </a:lnSpc>
              <a:spcBef>
                <a:spcPts val="260"/>
              </a:spcBef>
            </a:pPr>
            <a:r>
              <a:rPr dirty="0" sz="2400" spc="-15">
                <a:latin typeface="Verdana"/>
                <a:cs typeface="Verdana"/>
              </a:rPr>
              <a:t>react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15">
                <a:latin typeface="Verdana"/>
                <a:cs typeface="Verdana"/>
              </a:rPr>
              <a:t>router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15">
                <a:latin typeface="Verdana"/>
                <a:cs typeface="Verdana"/>
              </a:rPr>
              <a:t>dom  </a:t>
            </a:r>
            <a:r>
              <a:rPr dirty="0" sz="2400" spc="-75">
                <a:latin typeface="Verdana"/>
                <a:cs typeface="Verdana"/>
              </a:rPr>
              <a:t>axios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8952" y="3665395"/>
            <a:ext cx="104775" cy="1047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8952" y="4274995"/>
            <a:ext cx="104775" cy="10477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8952" y="4884595"/>
            <a:ext cx="104775" cy="10477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506198" y="3509820"/>
            <a:ext cx="1163955" cy="1610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5">
                <a:latin typeface="Verdana"/>
                <a:cs typeface="Verdana"/>
              </a:rPr>
              <a:t>Express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dirty="0" sz="2400" spc="5">
                <a:latin typeface="Verdana"/>
                <a:cs typeface="Verdana"/>
              </a:rPr>
              <a:t>cors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dirty="0" sz="2400" spc="10">
                <a:latin typeface="Verdana"/>
                <a:cs typeface="Verdana"/>
              </a:rPr>
              <a:t>Node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125">
                <a:latin typeface="Verdana"/>
                <a:cs typeface="Verdana"/>
              </a:rPr>
              <a:t>js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0489" y="9348578"/>
            <a:ext cx="447484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>
                <a:latin typeface="Verdana"/>
                <a:cs typeface="Verdana"/>
              </a:rPr>
              <a:t>C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50">
                <a:latin typeface="Verdana"/>
                <a:cs typeface="Verdana"/>
              </a:rPr>
              <a:t>t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250">
                <a:latin typeface="Verdana"/>
                <a:cs typeface="Verdana"/>
              </a:rPr>
              <a:t>S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-75">
                <a:latin typeface="Verdana"/>
                <a:cs typeface="Verdana"/>
              </a:rPr>
              <a:t>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240">
                <a:latin typeface="Verdana"/>
                <a:cs typeface="Verdana"/>
              </a:rPr>
              <a:t>/</a:t>
            </a:r>
            <a:r>
              <a:rPr dirty="0" sz="3400" spc="-35">
                <a:latin typeface="Verdana"/>
                <a:cs typeface="Verdana"/>
              </a:rPr>
              <a:t>F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65">
                <a:latin typeface="Verdana"/>
                <a:cs typeface="Verdana"/>
              </a:rPr>
              <a:t>d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06735" y="9432427"/>
            <a:ext cx="451802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50">
                <a:latin typeface="Verdana"/>
                <a:cs typeface="Verdana"/>
              </a:rPr>
              <a:t>S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80">
                <a:latin typeface="Verdana"/>
                <a:cs typeface="Verdana"/>
              </a:rPr>
              <a:t>v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40">
                <a:latin typeface="Verdana"/>
                <a:cs typeface="Verdana"/>
              </a:rPr>
              <a:t>r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85">
                <a:latin typeface="Verdana"/>
                <a:cs typeface="Verdana"/>
              </a:rPr>
              <a:t>s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-75">
                <a:latin typeface="Verdana"/>
                <a:cs typeface="Verdana"/>
              </a:rPr>
              <a:t>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235">
                <a:latin typeface="Verdana"/>
                <a:cs typeface="Verdana"/>
              </a:rPr>
              <a:t>/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B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-315">
                <a:latin typeface="Verdana"/>
                <a:cs typeface="Verdana"/>
              </a:rPr>
              <a:t>k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50">
                <a:latin typeface="Verdana"/>
                <a:cs typeface="Verdana"/>
              </a:rPr>
              <a:t>n</a:t>
            </a:r>
            <a:r>
              <a:rPr dirty="0" sz="3400" spc="65">
                <a:latin typeface="Verdana"/>
                <a:cs typeface="Verdana"/>
              </a:rPr>
              <a:t>d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949718" y="9348578"/>
            <a:ext cx="19926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70">
                <a:latin typeface="Verdana"/>
                <a:cs typeface="Verdana"/>
              </a:rPr>
              <a:t>Database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156273" y="2166201"/>
            <a:ext cx="1430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" b="1">
                <a:latin typeface="Tahoma"/>
                <a:cs typeface="Tahoma"/>
              </a:rPr>
              <a:t>D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b="1">
                <a:latin typeface="Tahoma"/>
                <a:cs typeface="Tahoma"/>
              </a:rPr>
              <a:t>t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25" b="1">
                <a:latin typeface="Tahoma"/>
                <a:cs typeface="Tahoma"/>
              </a:rPr>
              <a:t>b</a:t>
            </a:r>
            <a:r>
              <a:rPr dirty="0" sz="2400" spc="-80" b="1">
                <a:latin typeface="Tahoma"/>
                <a:cs typeface="Tahoma"/>
              </a:rPr>
              <a:t>a</a:t>
            </a:r>
            <a:r>
              <a:rPr dirty="0" sz="2400" spc="-50" b="1">
                <a:latin typeface="Tahoma"/>
                <a:cs typeface="Tahoma"/>
              </a:rPr>
              <a:t>s</a:t>
            </a:r>
            <a:r>
              <a:rPr dirty="0" sz="2400" spc="-20" b="1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0597" y="3687669"/>
            <a:ext cx="104775" cy="10477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5217843" y="3532094"/>
            <a:ext cx="946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Verdana"/>
                <a:cs typeface="Verdana"/>
              </a:rPr>
              <a:t>MySql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687911" y="1702548"/>
            <a:ext cx="13204190" cy="77470"/>
            <a:chOff x="2687911" y="1702548"/>
            <a:chExt cx="13204190" cy="77470"/>
          </a:xfrm>
        </p:grpSpPr>
        <p:sp>
          <p:nvSpPr>
            <p:cNvPr id="39" name="object 39"/>
            <p:cNvSpPr/>
            <p:nvPr/>
          </p:nvSpPr>
          <p:spPr>
            <a:xfrm>
              <a:off x="2706961" y="1740653"/>
              <a:ext cx="7211059" cy="20320"/>
            </a:xfrm>
            <a:custGeom>
              <a:avLst/>
              <a:gdLst/>
              <a:ahLst/>
              <a:cxnLst/>
              <a:rect l="l" t="t" r="r" b="b"/>
              <a:pathLst>
                <a:path w="7211059" h="20319">
                  <a:moveTo>
                    <a:pt x="0" y="0"/>
                  </a:moveTo>
                  <a:lnTo>
                    <a:pt x="7210467" y="1982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919661" y="1721598"/>
              <a:ext cx="5953125" cy="39370"/>
            </a:xfrm>
            <a:custGeom>
              <a:avLst/>
              <a:gdLst/>
              <a:ahLst/>
              <a:cxnLst/>
              <a:rect l="l" t="t" r="r" b="b"/>
              <a:pathLst>
                <a:path w="5953125" h="39369">
                  <a:moveTo>
                    <a:pt x="0" y="38889"/>
                  </a:moveTo>
                  <a:lnTo>
                    <a:pt x="5953026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559429" y="5738122"/>
            <a:ext cx="14370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04" b="1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dirty="0" sz="3400" spc="-10" b="1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dirty="0" sz="3400" spc="30" b="1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dirty="0" sz="3400" spc="105" b="1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dirty="0" sz="3400" spc="-70" b="1">
                <a:solidFill>
                  <a:srgbClr val="004AAC"/>
                </a:solidFill>
                <a:latin typeface="Tahoma"/>
                <a:cs typeface="Tahoma"/>
              </a:rPr>
              <a:t>T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76716" y="5655840"/>
            <a:ext cx="193484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" b="1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dirty="0" sz="3400" spc="-130" b="1">
                <a:solidFill>
                  <a:srgbClr val="004AAC"/>
                </a:solidFill>
                <a:latin typeface="Tahoma"/>
                <a:cs typeface="Tahoma"/>
              </a:rPr>
              <a:t>X</a:t>
            </a:r>
            <a:r>
              <a:rPr dirty="0" sz="3400" spc="-25" b="1">
                <a:solidFill>
                  <a:srgbClr val="004AAC"/>
                </a:solidFill>
                <a:latin typeface="Tahoma"/>
                <a:cs typeface="Tahoma"/>
              </a:rPr>
              <a:t>P</a:t>
            </a:r>
            <a:r>
              <a:rPr dirty="0" sz="3400" spc="-204" b="1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dirty="0" sz="3400" spc="-10" b="1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dirty="0" sz="3400" spc="-75" b="1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dirty="0" sz="3400" spc="-70" b="1">
                <a:solidFill>
                  <a:srgbClr val="004AAC"/>
                </a:solidFill>
                <a:latin typeface="Tahoma"/>
                <a:cs typeface="Tahoma"/>
              </a:rPr>
              <a:t>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702028" y="5684141"/>
            <a:ext cx="155067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90" b="1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dirty="0" sz="3400" spc="-105" b="1">
                <a:solidFill>
                  <a:srgbClr val="004AAC"/>
                </a:solidFill>
                <a:latin typeface="Tahoma"/>
                <a:cs typeface="Tahoma"/>
              </a:rPr>
              <a:t>Y</a:t>
            </a:r>
            <a:r>
              <a:rPr dirty="0" sz="3400" spc="-75" b="1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dirty="0" sz="3400" spc="20" b="1">
                <a:solidFill>
                  <a:srgbClr val="004AAC"/>
                </a:solidFill>
                <a:latin typeface="Tahoma"/>
                <a:cs typeface="Tahoma"/>
              </a:rPr>
              <a:t>Q</a:t>
            </a:r>
            <a:r>
              <a:rPr dirty="0" sz="3400" spc="15" b="1">
                <a:solidFill>
                  <a:srgbClr val="004AAC"/>
                </a:solidFill>
                <a:latin typeface="Tahoma"/>
                <a:cs typeface="Tahoma"/>
              </a:rPr>
              <a:t>L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7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9469" y="1"/>
            <a:ext cx="12854940" cy="905510"/>
          </a:xfrm>
          <a:custGeom>
            <a:avLst/>
            <a:gdLst/>
            <a:ahLst/>
            <a:cxnLst/>
            <a:rect l="l" t="t" r="r" b="b"/>
            <a:pathLst>
              <a:path w="12854940" h="905510">
                <a:moveTo>
                  <a:pt x="12402066" y="905461"/>
                </a:moveTo>
                <a:lnTo>
                  <a:pt x="452730" y="905461"/>
                </a:lnTo>
                <a:lnTo>
                  <a:pt x="401646" y="902571"/>
                </a:lnTo>
                <a:lnTo>
                  <a:pt x="351607" y="894025"/>
                </a:lnTo>
                <a:lnTo>
                  <a:pt x="303056" y="880004"/>
                </a:lnTo>
                <a:lnTo>
                  <a:pt x="256437" y="860694"/>
                </a:lnTo>
                <a:lnTo>
                  <a:pt x="212193" y="836278"/>
                </a:lnTo>
                <a:lnTo>
                  <a:pt x="170767" y="806938"/>
                </a:lnTo>
                <a:lnTo>
                  <a:pt x="132601" y="772859"/>
                </a:lnTo>
                <a:lnTo>
                  <a:pt x="98523" y="734694"/>
                </a:lnTo>
                <a:lnTo>
                  <a:pt x="69183" y="693268"/>
                </a:lnTo>
                <a:lnTo>
                  <a:pt x="44766" y="649023"/>
                </a:lnTo>
                <a:lnTo>
                  <a:pt x="25456" y="602404"/>
                </a:lnTo>
                <a:lnTo>
                  <a:pt x="11436" y="553854"/>
                </a:lnTo>
                <a:lnTo>
                  <a:pt x="2889" y="503815"/>
                </a:lnTo>
                <a:lnTo>
                  <a:pt x="0" y="452730"/>
                </a:lnTo>
                <a:lnTo>
                  <a:pt x="2889" y="401646"/>
                </a:lnTo>
                <a:lnTo>
                  <a:pt x="11436" y="351607"/>
                </a:lnTo>
                <a:lnTo>
                  <a:pt x="25456" y="303056"/>
                </a:lnTo>
                <a:lnTo>
                  <a:pt x="44766" y="256437"/>
                </a:lnTo>
                <a:lnTo>
                  <a:pt x="69183" y="212193"/>
                </a:lnTo>
                <a:lnTo>
                  <a:pt x="98523" y="170767"/>
                </a:lnTo>
                <a:lnTo>
                  <a:pt x="132601" y="132601"/>
                </a:lnTo>
                <a:lnTo>
                  <a:pt x="170767" y="98523"/>
                </a:lnTo>
                <a:lnTo>
                  <a:pt x="212193" y="69183"/>
                </a:lnTo>
                <a:lnTo>
                  <a:pt x="256437" y="44766"/>
                </a:lnTo>
                <a:lnTo>
                  <a:pt x="303056" y="25456"/>
                </a:lnTo>
                <a:lnTo>
                  <a:pt x="351607" y="11436"/>
                </a:lnTo>
                <a:lnTo>
                  <a:pt x="401646" y="2889"/>
                </a:lnTo>
                <a:lnTo>
                  <a:pt x="452730" y="0"/>
                </a:lnTo>
                <a:lnTo>
                  <a:pt x="12402066" y="0"/>
                </a:lnTo>
                <a:lnTo>
                  <a:pt x="12453151" y="2889"/>
                </a:lnTo>
                <a:lnTo>
                  <a:pt x="12503190" y="11436"/>
                </a:lnTo>
                <a:lnTo>
                  <a:pt x="12551741" y="25456"/>
                </a:lnTo>
                <a:lnTo>
                  <a:pt x="12598360" y="44766"/>
                </a:lnTo>
                <a:lnTo>
                  <a:pt x="12642604" y="69183"/>
                </a:lnTo>
                <a:lnTo>
                  <a:pt x="12684030" y="98523"/>
                </a:lnTo>
                <a:lnTo>
                  <a:pt x="12722196" y="132601"/>
                </a:lnTo>
                <a:lnTo>
                  <a:pt x="12756275" y="170767"/>
                </a:lnTo>
                <a:lnTo>
                  <a:pt x="12785614" y="212193"/>
                </a:lnTo>
                <a:lnTo>
                  <a:pt x="12810031" y="256437"/>
                </a:lnTo>
                <a:lnTo>
                  <a:pt x="12829342" y="303056"/>
                </a:lnTo>
                <a:lnTo>
                  <a:pt x="12843362" y="351607"/>
                </a:lnTo>
                <a:lnTo>
                  <a:pt x="12851909" y="401646"/>
                </a:lnTo>
                <a:lnTo>
                  <a:pt x="12854799" y="452730"/>
                </a:lnTo>
                <a:lnTo>
                  <a:pt x="12851909" y="503815"/>
                </a:lnTo>
                <a:lnTo>
                  <a:pt x="12843362" y="553854"/>
                </a:lnTo>
                <a:lnTo>
                  <a:pt x="12829342" y="602404"/>
                </a:lnTo>
                <a:lnTo>
                  <a:pt x="12810031" y="649023"/>
                </a:lnTo>
                <a:lnTo>
                  <a:pt x="12785614" y="693268"/>
                </a:lnTo>
                <a:lnTo>
                  <a:pt x="12756275" y="734694"/>
                </a:lnTo>
                <a:lnTo>
                  <a:pt x="12722196" y="772859"/>
                </a:lnTo>
                <a:lnTo>
                  <a:pt x="12684030" y="806938"/>
                </a:lnTo>
                <a:lnTo>
                  <a:pt x="12642604" y="836278"/>
                </a:lnTo>
                <a:lnTo>
                  <a:pt x="12598360" y="860694"/>
                </a:lnTo>
                <a:lnTo>
                  <a:pt x="12551741" y="880004"/>
                </a:lnTo>
                <a:lnTo>
                  <a:pt x="12503190" y="894025"/>
                </a:lnTo>
                <a:lnTo>
                  <a:pt x="12453151" y="902571"/>
                </a:lnTo>
                <a:lnTo>
                  <a:pt x="12402066" y="905461"/>
                </a:lnTo>
                <a:close/>
              </a:path>
            </a:pathLst>
          </a:custGeom>
          <a:solidFill>
            <a:srgbClr val="4A4B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91425" y="111221"/>
            <a:ext cx="725106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5">
                <a:solidFill>
                  <a:srgbClr val="FFFFFF"/>
                </a:solidFill>
                <a:latin typeface="Tahoma"/>
                <a:cs typeface="Tahoma"/>
              </a:rPr>
              <a:t>FRONTEND</a:t>
            </a:r>
            <a:r>
              <a:rPr dirty="0" sz="42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200" spc="4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endParaRPr sz="4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9251" y="1647031"/>
            <a:ext cx="4143374" cy="71913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85719" y="1647031"/>
            <a:ext cx="3876674" cy="6972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508" y="3041364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508" y="3679539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508" y="4317714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508" y="4955889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508" y="5594064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508" y="6232238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508" y="6870413"/>
            <a:ext cx="114300" cy="1142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508" y="7508588"/>
            <a:ext cx="114300" cy="1142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508" y="8146763"/>
            <a:ext cx="114300" cy="1142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508" y="8784938"/>
            <a:ext cx="114300" cy="1142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3508" y="9423113"/>
            <a:ext cx="114300" cy="1142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580701" y="1616583"/>
            <a:ext cx="3564254" cy="80556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5" b="1">
                <a:solidFill>
                  <a:srgbClr val="4A4B20"/>
                </a:solidFill>
                <a:latin typeface="Tahoma"/>
                <a:cs typeface="Tahoma"/>
              </a:rPr>
              <a:t>Login/Signup</a:t>
            </a:r>
            <a:endParaRPr sz="3400">
              <a:latin typeface="Tahoma"/>
              <a:cs typeface="Tahoma"/>
            </a:endParaRPr>
          </a:p>
          <a:p>
            <a:pPr marL="253365" marR="266065">
              <a:lnSpc>
                <a:spcPct val="167500"/>
              </a:lnSpc>
              <a:spcBef>
                <a:spcPts val="3860"/>
              </a:spcBef>
            </a:pPr>
            <a:r>
              <a:rPr dirty="0" sz="2500" spc="-5">
                <a:latin typeface="Verdana"/>
                <a:cs typeface="Verdana"/>
              </a:rPr>
              <a:t>React</a:t>
            </a:r>
            <a:r>
              <a:rPr dirty="0" sz="2500">
                <a:latin typeface="Verdana"/>
                <a:cs typeface="Verdana"/>
              </a:rPr>
              <a:t> </a:t>
            </a:r>
            <a:r>
              <a:rPr dirty="0" sz="2500" spc="10">
                <a:latin typeface="Verdana"/>
                <a:cs typeface="Verdana"/>
              </a:rPr>
              <a:t>Component </a:t>
            </a:r>
            <a:r>
              <a:rPr dirty="0" sz="2500" spc="-865">
                <a:latin typeface="Verdana"/>
                <a:cs typeface="Verdana"/>
              </a:rPr>
              <a:t> </a:t>
            </a:r>
            <a:r>
              <a:rPr dirty="0" sz="2500" spc="-160">
                <a:latin typeface="Verdana"/>
                <a:cs typeface="Verdana"/>
              </a:rPr>
              <a:t>S</a:t>
            </a:r>
            <a:r>
              <a:rPr dirty="0" sz="2500" spc="55">
                <a:latin typeface="Verdana"/>
                <a:cs typeface="Verdana"/>
              </a:rPr>
              <a:t>t</a:t>
            </a:r>
            <a:r>
              <a:rPr dirty="0" sz="2500" spc="-90">
                <a:latin typeface="Verdana"/>
                <a:cs typeface="Verdana"/>
              </a:rPr>
              <a:t>a</a:t>
            </a:r>
            <a:r>
              <a:rPr dirty="0" sz="2500" spc="55">
                <a:latin typeface="Verdana"/>
                <a:cs typeface="Verdana"/>
              </a:rPr>
              <a:t>t</a:t>
            </a:r>
            <a:r>
              <a:rPr dirty="0" sz="2500" spc="-35">
                <a:latin typeface="Verdana"/>
                <a:cs typeface="Verdana"/>
              </a:rPr>
              <a:t>e</a:t>
            </a:r>
            <a:r>
              <a:rPr dirty="0" sz="2500" spc="-260">
                <a:latin typeface="Verdana"/>
                <a:cs typeface="Verdana"/>
              </a:rPr>
              <a:t> </a:t>
            </a:r>
            <a:r>
              <a:rPr dirty="0" sz="2500" spc="185">
                <a:latin typeface="Verdana"/>
                <a:cs typeface="Verdana"/>
              </a:rPr>
              <a:t>M</a:t>
            </a:r>
            <a:r>
              <a:rPr dirty="0" sz="2500" spc="-90">
                <a:latin typeface="Verdana"/>
                <a:cs typeface="Verdana"/>
              </a:rPr>
              <a:t>a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-90">
                <a:latin typeface="Verdana"/>
                <a:cs typeface="Verdana"/>
              </a:rPr>
              <a:t>a</a:t>
            </a:r>
            <a:r>
              <a:rPr dirty="0" sz="2500" spc="-160">
                <a:latin typeface="Verdana"/>
                <a:cs typeface="Verdana"/>
              </a:rPr>
              <a:t>g</a:t>
            </a:r>
            <a:r>
              <a:rPr dirty="0" sz="2500" spc="-105">
                <a:latin typeface="Verdana"/>
                <a:cs typeface="Verdana"/>
              </a:rPr>
              <a:t>m</a:t>
            </a:r>
            <a:r>
              <a:rPr dirty="0" sz="2500" spc="-35">
                <a:latin typeface="Verdana"/>
                <a:cs typeface="Verdana"/>
              </a:rPr>
              <a:t>e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50">
                <a:latin typeface="Verdana"/>
                <a:cs typeface="Verdana"/>
              </a:rPr>
              <a:t>t  </a:t>
            </a:r>
            <a:r>
              <a:rPr dirty="0" sz="2500" spc="-20">
                <a:latin typeface="Verdana"/>
                <a:cs typeface="Verdana"/>
              </a:rPr>
              <a:t>V</a:t>
            </a:r>
            <a:r>
              <a:rPr dirty="0" sz="2500" spc="-90">
                <a:latin typeface="Verdana"/>
                <a:cs typeface="Verdana"/>
              </a:rPr>
              <a:t>a</a:t>
            </a:r>
            <a:r>
              <a:rPr dirty="0" sz="2500" spc="55">
                <a:latin typeface="Verdana"/>
                <a:cs typeface="Verdana"/>
              </a:rPr>
              <a:t>l</a:t>
            </a:r>
            <a:r>
              <a:rPr dirty="0" sz="2500" spc="-10">
                <a:latin typeface="Verdana"/>
                <a:cs typeface="Verdana"/>
              </a:rPr>
              <a:t>i</a:t>
            </a:r>
            <a:r>
              <a:rPr dirty="0" sz="2500" spc="75">
                <a:latin typeface="Verdana"/>
                <a:cs typeface="Verdana"/>
              </a:rPr>
              <a:t>d</a:t>
            </a:r>
            <a:r>
              <a:rPr dirty="0" sz="2500" spc="-90">
                <a:latin typeface="Verdana"/>
                <a:cs typeface="Verdana"/>
              </a:rPr>
              <a:t>a</a:t>
            </a:r>
            <a:r>
              <a:rPr dirty="0" sz="2500" spc="55">
                <a:latin typeface="Verdana"/>
                <a:cs typeface="Verdana"/>
              </a:rPr>
              <a:t>t</a:t>
            </a:r>
            <a:r>
              <a:rPr dirty="0" sz="2500" spc="-10">
                <a:latin typeface="Verdana"/>
                <a:cs typeface="Verdana"/>
              </a:rPr>
              <a:t>i</a:t>
            </a:r>
            <a:r>
              <a:rPr dirty="0" sz="2500" spc="50">
                <a:latin typeface="Verdana"/>
                <a:cs typeface="Verdana"/>
              </a:rPr>
              <a:t>o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-260">
                <a:latin typeface="Verdana"/>
                <a:cs typeface="Verdana"/>
              </a:rPr>
              <a:t> </a:t>
            </a:r>
            <a:r>
              <a:rPr dirty="0" sz="2500">
                <a:latin typeface="Verdana"/>
                <a:cs typeface="Verdana"/>
              </a:rPr>
              <a:t>F</a:t>
            </a:r>
            <a:r>
              <a:rPr dirty="0" sz="2500" spc="-30">
                <a:latin typeface="Verdana"/>
                <a:cs typeface="Verdana"/>
              </a:rPr>
              <a:t>u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105">
                <a:latin typeface="Verdana"/>
                <a:cs typeface="Verdana"/>
              </a:rPr>
              <a:t>c</a:t>
            </a:r>
            <a:r>
              <a:rPr dirty="0" sz="2500" spc="55">
                <a:latin typeface="Verdana"/>
                <a:cs typeface="Verdana"/>
              </a:rPr>
              <a:t>t</a:t>
            </a:r>
            <a:r>
              <a:rPr dirty="0" sz="2500" spc="-10">
                <a:latin typeface="Verdana"/>
                <a:cs typeface="Verdana"/>
              </a:rPr>
              <a:t>i</a:t>
            </a:r>
            <a:r>
              <a:rPr dirty="0" sz="2500" spc="50">
                <a:latin typeface="Verdana"/>
                <a:cs typeface="Verdana"/>
              </a:rPr>
              <a:t>o</a:t>
            </a:r>
            <a:r>
              <a:rPr dirty="0" sz="2500" spc="-10">
                <a:latin typeface="Verdana"/>
                <a:cs typeface="Verdana"/>
              </a:rPr>
              <a:t>n  </a:t>
            </a:r>
            <a:r>
              <a:rPr dirty="0" sz="2500" spc="-290">
                <a:latin typeface="Verdana"/>
                <a:cs typeface="Verdana"/>
              </a:rPr>
              <a:t>I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70">
                <a:latin typeface="Verdana"/>
                <a:cs typeface="Verdana"/>
              </a:rPr>
              <a:t>p</a:t>
            </a:r>
            <a:r>
              <a:rPr dirty="0" sz="2500" spc="-30">
                <a:latin typeface="Verdana"/>
                <a:cs typeface="Verdana"/>
              </a:rPr>
              <a:t>u</a:t>
            </a:r>
            <a:r>
              <a:rPr dirty="0" sz="2500" spc="55">
                <a:latin typeface="Verdana"/>
                <a:cs typeface="Verdana"/>
              </a:rPr>
              <a:t>t</a:t>
            </a:r>
            <a:r>
              <a:rPr dirty="0" sz="2500" spc="-260">
                <a:latin typeface="Verdana"/>
                <a:cs typeface="Verdana"/>
              </a:rPr>
              <a:t> </a:t>
            </a:r>
            <a:r>
              <a:rPr dirty="0" sz="2500" spc="35">
                <a:latin typeface="Verdana"/>
                <a:cs typeface="Verdana"/>
              </a:rPr>
              <a:t>H</a:t>
            </a:r>
            <a:r>
              <a:rPr dirty="0" sz="2500" spc="-90">
                <a:latin typeface="Verdana"/>
                <a:cs typeface="Verdana"/>
              </a:rPr>
              <a:t>a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75">
                <a:latin typeface="Verdana"/>
                <a:cs typeface="Verdana"/>
              </a:rPr>
              <a:t>d</a:t>
            </a:r>
            <a:r>
              <a:rPr dirty="0" sz="2500" spc="55">
                <a:latin typeface="Verdana"/>
                <a:cs typeface="Verdana"/>
              </a:rPr>
              <a:t>l</a:t>
            </a:r>
            <a:r>
              <a:rPr dirty="0" sz="2500" spc="-10">
                <a:latin typeface="Verdana"/>
                <a:cs typeface="Verdana"/>
              </a:rPr>
              <a:t>i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-114">
                <a:latin typeface="Verdana"/>
                <a:cs typeface="Verdana"/>
              </a:rPr>
              <a:t>g  </a:t>
            </a:r>
            <a:r>
              <a:rPr dirty="0" sz="2500">
                <a:latin typeface="Verdana"/>
                <a:cs typeface="Verdana"/>
              </a:rPr>
              <a:t>F</a:t>
            </a:r>
            <a:r>
              <a:rPr dirty="0" sz="2500" spc="50">
                <a:latin typeface="Verdana"/>
                <a:cs typeface="Verdana"/>
              </a:rPr>
              <a:t>o</a:t>
            </a:r>
            <a:r>
              <a:rPr dirty="0" sz="2500" spc="-15">
                <a:latin typeface="Verdana"/>
                <a:cs typeface="Verdana"/>
              </a:rPr>
              <a:t>r</a:t>
            </a:r>
            <a:r>
              <a:rPr dirty="0" sz="2500" spc="-105">
                <a:latin typeface="Verdana"/>
                <a:cs typeface="Verdana"/>
              </a:rPr>
              <a:t>m</a:t>
            </a:r>
            <a:r>
              <a:rPr dirty="0" sz="2500" spc="-260">
                <a:latin typeface="Verdana"/>
                <a:cs typeface="Verdana"/>
              </a:rPr>
              <a:t> </a:t>
            </a:r>
            <a:r>
              <a:rPr dirty="0" sz="2500" spc="-40">
                <a:latin typeface="Verdana"/>
                <a:cs typeface="Verdana"/>
              </a:rPr>
              <a:t>s</a:t>
            </a:r>
            <a:r>
              <a:rPr dirty="0" sz="2500" spc="-30">
                <a:latin typeface="Verdana"/>
                <a:cs typeface="Verdana"/>
              </a:rPr>
              <a:t>u</a:t>
            </a:r>
            <a:r>
              <a:rPr dirty="0" sz="2500" spc="70">
                <a:latin typeface="Verdana"/>
                <a:cs typeface="Verdana"/>
              </a:rPr>
              <a:t>b</a:t>
            </a:r>
            <a:r>
              <a:rPr dirty="0" sz="2500" spc="-105">
                <a:latin typeface="Verdana"/>
                <a:cs typeface="Verdana"/>
              </a:rPr>
              <a:t>m</a:t>
            </a:r>
            <a:r>
              <a:rPr dirty="0" sz="2500" spc="-10">
                <a:latin typeface="Verdana"/>
                <a:cs typeface="Verdana"/>
              </a:rPr>
              <a:t>i</a:t>
            </a:r>
            <a:r>
              <a:rPr dirty="0" sz="2500" spc="-40">
                <a:latin typeface="Verdana"/>
                <a:cs typeface="Verdana"/>
              </a:rPr>
              <a:t>ss</a:t>
            </a:r>
            <a:r>
              <a:rPr dirty="0" sz="2500" spc="-10">
                <a:latin typeface="Verdana"/>
                <a:cs typeface="Verdana"/>
              </a:rPr>
              <a:t>i</a:t>
            </a:r>
            <a:r>
              <a:rPr dirty="0" sz="2500" spc="50">
                <a:latin typeface="Verdana"/>
                <a:cs typeface="Verdana"/>
              </a:rPr>
              <a:t>o</a:t>
            </a:r>
            <a:r>
              <a:rPr dirty="0" sz="2500" spc="-10">
                <a:latin typeface="Verdana"/>
                <a:cs typeface="Verdana"/>
              </a:rPr>
              <a:t>n</a:t>
            </a:r>
            <a:endParaRPr sz="2500">
              <a:latin typeface="Verdana"/>
              <a:cs typeface="Verdana"/>
            </a:endParaRPr>
          </a:p>
          <a:p>
            <a:pPr marL="253365" marR="5080">
              <a:lnSpc>
                <a:spcPct val="167500"/>
              </a:lnSpc>
            </a:pPr>
            <a:r>
              <a:rPr dirty="0" sz="2500" spc="-160">
                <a:latin typeface="Verdana"/>
                <a:cs typeface="Verdana"/>
              </a:rPr>
              <a:t>S</a:t>
            </a:r>
            <a:r>
              <a:rPr dirty="0" sz="2500" spc="55">
                <a:latin typeface="Verdana"/>
                <a:cs typeface="Verdana"/>
              </a:rPr>
              <a:t>t</a:t>
            </a:r>
            <a:r>
              <a:rPr dirty="0" sz="2500" spc="50">
                <a:latin typeface="Verdana"/>
                <a:cs typeface="Verdana"/>
              </a:rPr>
              <a:t>o</a:t>
            </a:r>
            <a:r>
              <a:rPr dirty="0" sz="2500" spc="-15">
                <a:latin typeface="Verdana"/>
                <a:cs typeface="Verdana"/>
              </a:rPr>
              <a:t>r</a:t>
            </a:r>
            <a:r>
              <a:rPr dirty="0" sz="2500" spc="-10">
                <a:latin typeface="Verdana"/>
                <a:cs typeface="Verdana"/>
              </a:rPr>
              <a:t>i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-160">
                <a:latin typeface="Verdana"/>
                <a:cs typeface="Verdana"/>
              </a:rPr>
              <a:t>g</a:t>
            </a:r>
            <a:r>
              <a:rPr dirty="0" sz="2500" spc="-260">
                <a:latin typeface="Verdana"/>
                <a:cs typeface="Verdana"/>
              </a:rPr>
              <a:t> </a:t>
            </a:r>
            <a:r>
              <a:rPr dirty="0" sz="2500">
                <a:latin typeface="Verdana"/>
                <a:cs typeface="Verdana"/>
              </a:rPr>
              <a:t>D</a:t>
            </a:r>
            <a:r>
              <a:rPr dirty="0" sz="2500" spc="-90">
                <a:latin typeface="Verdana"/>
                <a:cs typeface="Verdana"/>
              </a:rPr>
              <a:t>a</a:t>
            </a:r>
            <a:r>
              <a:rPr dirty="0" sz="2500" spc="55">
                <a:latin typeface="Verdana"/>
                <a:cs typeface="Verdana"/>
              </a:rPr>
              <a:t>t</a:t>
            </a:r>
            <a:r>
              <a:rPr dirty="0" sz="2500" spc="-90">
                <a:latin typeface="Verdana"/>
                <a:cs typeface="Verdana"/>
              </a:rPr>
              <a:t>a</a:t>
            </a:r>
            <a:r>
              <a:rPr dirty="0" sz="2500" spc="-260">
                <a:latin typeface="Verdana"/>
                <a:cs typeface="Verdana"/>
              </a:rPr>
              <a:t> </a:t>
            </a:r>
            <a:r>
              <a:rPr dirty="0" sz="2500" spc="-310">
                <a:latin typeface="Verdana"/>
                <a:cs typeface="Verdana"/>
              </a:rPr>
              <a:t>(</a:t>
            </a:r>
            <a:r>
              <a:rPr dirty="0" sz="2500" spc="-160">
                <a:latin typeface="Verdana"/>
                <a:cs typeface="Verdana"/>
              </a:rPr>
              <a:t>S</a:t>
            </a:r>
            <a:r>
              <a:rPr dirty="0" sz="2500" spc="-10">
                <a:latin typeface="Verdana"/>
                <a:cs typeface="Verdana"/>
              </a:rPr>
              <a:t>i</a:t>
            </a:r>
            <a:r>
              <a:rPr dirty="0" sz="2500" spc="-160">
                <a:latin typeface="Verdana"/>
                <a:cs typeface="Verdana"/>
              </a:rPr>
              <a:t>g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-30">
                <a:latin typeface="Verdana"/>
                <a:cs typeface="Verdana"/>
              </a:rPr>
              <a:t>u</a:t>
            </a:r>
            <a:r>
              <a:rPr dirty="0" sz="2500" spc="70">
                <a:latin typeface="Verdana"/>
                <a:cs typeface="Verdana"/>
              </a:rPr>
              <a:t>p</a:t>
            </a:r>
            <a:r>
              <a:rPr dirty="0" sz="2500" spc="-265">
                <a:latin typeface="Verdana"/>
                <a:cs typeface="Verdana"/>
              </a:rPr>
              <a:t>)  </a:t>
            </a:r>
            <a:r>
              <a:rPr dirty="0" sz="2500" spc="-160">
                <a:latin typeface="Verdana"/>
                <a:cs typeface="Verdana"/>
              </a:rPr>
              <a:t>S</a:t>
            </a:r>
            <a:r>
              <a:rPr dirty="0" sz="2500" spc="-35">
                <a:latin typeface="Verdana"/>
                <a:cs typeface="Verdana"/>
              </a:rPr>
              <a:t>e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75">
                <a:latin typeface="Verdana"/>
                <a:cs typeface="Verdana"/>
              </a:rPr>
              <a:t>d</a:t>
            </a:r>
            <a:r>
              <a:rPr dirty="0" sz="2500" spc="-10">
                <a:latin typeface="Verdana"/>
                <a:cs typeface="Verdana"/>
              </a:rPr>
              <a:t>i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-160">
                <a:latin typeface="Verdana"/>
                <a:cs typeface="Verdana"/>
              </a:rPr>
              <a:t>g</a:t>
            </a:r>
            <a:r>
              <a:rPr dirty="0" sz="2500" spc="-260">
                <a:latin typeface="Verdana"/>
                <a:cs typeface="Verdana"/>
              </a:rPr>
              <a:t> </a:t>
            </a:r>
            <a:r>
              <a:rPr dirty="0" sz="2500" spc="-60">
                <a:latin typeface="Verdana"/>
                <a:cs typeface="Verdana"/>
              </a:rPr>
              <a:t>R</a:t>
            </a:r>
            <a:r>
              <a:rPr dirty="0" sz="2500" spc="-35">
                <a:latin typeface="Verdana"/>
                <a:cs typeface="Verdana"/>
              </a:rPr>
              <a:t>e</a:t>
            </a:r>
            <a:r>
              <a:rPr dirty="0" sz="2500" spc="75">
                <a:latin typeface="Verdana"/>
                <a:cs typeface="Verdana"/>
              </a:rPr>
              <a:t>q</a:t>
            </a:r>
            <a:r>
              <a:rPr dirty="0" sz="2500" spc="-30">
                <a:latin typeface="Verdana"/>
                <a:cs typeface="Verdana"/>
              </a:rPr>
              <a:t>u</a:t>
            </a:r>
            <a:r>
              <a:rPr dirty="0" sz="2500" spc="-35">
                <a:latin typeface="Verdana"/>
                <a:cs typeface="Verdana"/>
              </a:rPr>
              <a:t>e</a:t>
            </a:r>
            <a:r>
              <a:rPr dirty="0" sz="2500" spc="-40">
                <a:latin typeface="Verdana"/>
                <a:cs typeface="Verdana"/>
              </a:rPr>
              <a:t>s</a:t>
            </a:r>
            <a:r>
              <a:rPr dirty="0" sz="2500" spc="50">
                <a:latin typeface="Verdana"/>
                <a:cs typeface="Verdana"/>
              </a:rPr>
              <a:t>t  </a:t>
            </a:r>
            <a:r>
              <a:rPr dirty="0" sz="2500" spc="35">
                <a:latin typeface="Verdana"/>
                <a:cs typeface="Verdana"/>
              </a:rPr>
              <a:t>H</a:t>
            </a:r>
            <a:r>
              <a:rPr dirty="0" sz="2500" spc="-90">
                <a:latin typeface="Verdana"/>
                <a:cs typeface="Verdana"/>
              </a:rPr>
              <a:t>a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75">
                <a:latin typeface="Verdana"/>
                <a:cs typeface="Verdana"/>
              </a:rPr>
              <a:t>d</a:t>
            </a:r>
            <a:r>
              <a:rPr dirty="0" sz="2500" spc="55">
                <a:latin typeface="Verdana"/>
                <a:cs typeface="Verdana"/>
              </a:rPr>
              <a:t>l</a:t>
            </a:r>
            <a:r>
              <a:rPr dirty="0" sz="2500" spc="-10">
                <a:latin typeface="Verdana"/>
                <a:cs typeface="Verdana"/>
              </a:rPr>
              <a:t>i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-160">
                <a:latin typeface="Verdana"/>
                <a:cs typeface="Verdana"/>
              </a:rPr>
              <a:t>g</a:t>
            </a:r>
            <a:r>
              <a:rPr dirty="0" sz="2500" spc="-260">
                <a:latin typeface="Verdana"/>
                <a:cs typeface="Verdana"/>
              </a:rPr>
              <a:t> </a:t>
            </a:r>
            <a:r>
              <a:rPr dirty="0" sz="2500" spc="-60">
                <a:latin typeface="Verdana"/>
                <a:cs typeface="Verdana"/>
              </a:rPr>
              <a:t>R</a:t>
            </a:r>
            <a:r>
              <a:rPr dirty="0" sz="2500" spc="-35">
                <a:latin typeface="Verdana"/>
                <a:cs typeface="Verdana"/>
              </a:rPr>
              <a:t>e</a:t>
            </a:r>
            <a:r>
              <a:rPr dirty="0" sz="2500" spc="-40">
                <a:latin typeface="Verdana"/>
                <a:cs typeface="Verdana"/>
              </a:rPr>
              <a:t>s</a:t>
            </a:r>
            <a:r>
              <a:rPr dirty="0" sz="2500" spc="70">
                <a:latin typeface="Verdana"/>
                <a:cs typeface="Verdana"/>
              </a:rPr>
              <a:t>p</a:t>
            </a:r>
            <a:r>
              <a:rPr dirty="0" sz="2500" spc="50">
                <a:latin typeface="Verdana"/>
                <a:cs typeface="Verdana"/>
              </a:rPr>
              <a:t>o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-40">
                <a:latin typeface="Verdana"/>
                <a:cs typeface="Verdana"/>
              </a:rPr>
              <a:t>s</a:t>
            </a:r>
            <a:r>
              <a:rPr dirty="0" sz="2500" spc="-25">
                <a:latin typeface="Verdana"/>
                <a:cs typeface="Verdana"/>
              </a:rPr>
              <a:t>e  </a:t>
            </a:r>
            <a:r>
              <a:rPr dirty="0" sz="2500" spc="-10">
                <a:latin typeface="Verdana"/>
                <a:cs typeface="Verdana"/>
              </a:rPr>
              <a:t>Redirecting </a:t>
            </a:r>
            <a:r>
              <a:rPr dirty="0" sz="2500" spc="-5">
                <a:latin typeface="Verdana"/>
                <a:cs typeface="Verdana"/>
              </a:rPr>
              <a:t> </a:t>
            </a:r>
            <a:r>
              <a:rPr dirty="0" sz="2500" spc="-30">
                <a:latin typeface="Verdana"/>
                <a:cs typeface="Verdana"/>
              </a:rPr>
              <a:t>Rendering</a:t>
            </a:r>
            <a:endParaRPr sz="2500">
              <a:latin typeface="Verdana"/>
              <a:cs typeface="Verdana"/>
            </a:endParaRPr>
          </a:p>
          <a:p>
            <a:pPr marL="253365">
              <a:lnSpc>
                <a:spcPct val="100000"/>
              </a:lnSpc>
              <a:spcBef>
                <a:spcPts val="2025"/>
              </a:spcBef>
            </a:pPr>
            <a:r>
              <a:rPr dirty="0" sz="2500" spc="30">
                <a:latin typeface="Verdana"/>
                <a:cs typeface="Verdana"/>
              </a:rPr>
              <a:t>C</a:t>
            </a:r>
            <a:r>
              <a:rPr dirty="0" sz="2500" spc="-160">
                <a:latin typeface="Verdana"/>
                <a:cs typeface="Verdana"/>
              </a:rPr>
              <a:t>SS</a:t>
            </a:r>
            <a:r>
              <a:rPr dirty="0" sz="2500" spc="-260">
                <a:latin typeface="Verdana"/>
                <a:cs typeface="Verdana"/>
              </a:rPr>
              <a:t> </a:t>
            </a:r>
            <a:r>
              <a:rPr dirty="0" sz="2500" spc="-160">
                <a:latin typeface="Verdana"/>
                <a:cs typeface="Verdana"/>
              </a:rPr>
              <a:t>S</a:t>
            </a:r>
            <a:r>
              <a:rPr dirty="0" sz="2500" spc="55">
                <a:latin typeface="Verdana"/>
                <a:cs typeface="Verdana"/>
              </a:rPr>
              <a:t>t</a:t>
            </a:r>
            <a:r>
              <a:rPr dirty="0" sz="2500" spc="-40">
                <a:latin typeface="Verdana"/>
                <a:cs typeface="Verdana"/>
              </a:rPr>
              <a:t>y</a:t>
            </a:r>
            <a:r>
              <a:rPr dirty="0" sz="2500" spc="55">
                <a:latin typeface="Verdana"/>
                <a:cs typeface="Verdana"/>
              </a:rPr>
              <a:t>l</a:t>
            </a:r>
            <a:r>
              <a:rPr dirty="0" sz="2500" spc="-10">
                <a:latin typeface="Verdana"/>
                <a:cs typeface="Verdana"/>
              </a:rPr>
              <a:t>i</a:t>
            </a:r>
            <a:r>
              <a:rPr dirty="0" sz="2500" spc="-10">
                <a:latin typeface="Verdana"/>
                <a:cs typeface="Verdana"/>
              </a:rPr>
              <a:t>n</a:t>
            </a:r>
            <a:r>
              <a:rPr dirty="0" sz="2500" spc="-160">
                <a:latin typeface="Verdana"/>
                <a:cs typeface="Verdana"/>
              </a:rPr>
              <a:t>g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7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54217" y="2204287"/>
            <a:ext cx="5991860" cy="5875020"/>
            <a:chOff x="654217" y="2204287"/>
            <a:chExt cx="5991860" cy="5875020"/>
          </a:xfrm>
        </p:grpSpPr>
        <p:sp>
          <p:nvSpPr>
            <p:cNvPr id="4" name="object 4"/>
            <p:cNvSpPr/>
            <p:nvPr/>
          </p:nvSpPr>
          <p:spPr>
            <a:xfrm>
              <a:off x="654217" y="2204287"/>
              <a:ext cx="5991860" cy="5875020"/>
            </a:xfrm>
            <a:custGeom>
              <a:avLst/>
              <a:gdLst/>
              <a:ahLst/>
              <a:cxnLst/>
              <a:rect l="l" t="t" r="r" b="b"/>
              <a:pathLst>
                <a:path w="5991859" h="5875020">
                  <a:moveTo>
                    <a:pt x="5561923" y="5874841"/>
                  </a:moveTo>
                  <a:lnTo>
                    <a:pt x="429653" y="5874841"/>
                  </a:lnTo>
                  <a:lnTo>
                    <a:pt x="390562" y="5869008"/>
                  </a:lnTo>
                  <a:lnTo>
                    <a:pt x="344494" y="5857430"/>
                  </a:lnTo>
                  <a:lnTo>
                    <a:pt x="299876" y="5841451"/>
                  </a:lnTo>
                  <a:lnTo>
                    <a:pt x="257028" y="5821201"/>
                  </a:lnTo>
                  <a:lnTo>
                    <a:pt x="216266" y="5796812"/>
                  </a:lnTo>
                  <a:lnTo>
                    <a:pt x="177911" y="5768417"/>
                  </a:lnTo>
                  <a:lnTo>
                    <a:pt x="142280" y="5736148"/>
                  </a:lnTo>
                  <a:lnTo>
                    <a:pt x="110010" y="5700517"/>
                  </a:lnTo>
                  <a:lnTo>
                    <a:pt x="81615" y="5662161"/>
                  </a:lnTo>
                  <a:lnTo>
                    <a:pt x="57227" y="5621400"/>
                  </a:lnTo>
                  <a:lnTo>
                    <a:pt x="36977" y="5578551"/>
                  </a:lnTo>
                  <a:lnTo>
                    <a:pt x="20997" y="5533934"/>
                  </a:lnTo>
                  <a:lnTo>
                    <a:pt x="9420" y="5487866"/>
                  </a:lnTo>
                  <a:lnTo>
                    <a:pt x="2377" y="5440666"/>
                  </a:lnTo>
                  <a:lnTo>
                    <a:pt x="0" y="5392653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5505802" y="0"/>
                  </a:lnTo>
                  <a:lnTo>
                    <a:pt x="5553815" y="2377"/>
                  </a:lnTo>
                  <a:lnTo>
                    <a:pt x="5601014" y="9420"/>
                  </a:lnTo>
                  <a:lnTo>
                    <a:pt x="5647082" y="20997"/>
                  </a:lnTo>
                  <a:lnTo>
                    <a:pt x="5691700" y="36977"/>
                  </a:lnTo>
                  <a:lnTo>
                    <a:pt x="5734548" y="57227"/>
                  </a:lnTo>
                  <a:lnTo>
                    <a:pt x="5775310" y="81615"/>
                  </a:lnTo>
                  <a:lnTo>
                    <a:pt x="5813665" y="110010"/>
                  </a:lnTo>
                  <a:lnTo>
                    <a:pt x="5849297" y="142280"/>
                  </a:lnTo>
                  <a:lnTo>
                    <a:pt x="5881566" y="177911"/>
                  </a:lnTo>
                  <a:lnTo>
                    <a:pt x="5909961" y="216266"/>
                  </a:lnTo>
                  <a:lnTo>
                    <a:pt x="5934349" y="257028"/>
                  </a:lnTo>
                  <a:lnTo>
                    <a:pt x="5954599" y="299876"/>
                  </a:lnTo>
                  <a:lnTo>
                    <a:pt x="5970579" y="344494"/>
                  </a:lnTo>
                  <a:lnTo>
                    <a:pt x="5982157" y="390562"/>
                  </a:lnTo>
                  <a:lnTo>
                    <a:pt x="5989200" y="437762"/>
                  </a:lnTo>
                  <a:lnTo>
                    <a:pt x="5991577" y="485774"/>
                  </a:lnTo>
                  <a:lnTo>
                    <a:pt x="5991577" y="5392653"/>
                  </a:lnTo>
                  <a:lnTo>
                    <a:pt x="5989200" y="5440666"/>
                  </a:lnTo>
                  <a:lnTo>
                    <a:pt x="5982157" y="5487866"/>
                  </a:lnTo>
                  <a:lnTo>
                    <a:pt x="5970579" y="5533934"/>
                  </a:lnTo>
                  <a:lnTo>
                    <a:pt x="5954599" y="5578551"/>
                  </a:lnTo>
                  <a:lnTo>
                    <a:pt x="5934349" y="5621400"/>
                  </a:lnTo>
                  <a:lnTo>
                    <a:pt x="5909961" y="5662161"/>
                  </a:lnTo>
                  <a:lnTo>
                    <a:pt x="5881566" y="5700517"/>
                  </a:lnTo>
                  <a:lnTo>
                    <a:pt x="5849297" y="5736148"/>
                  </a:lnTo>
                  <a:lnTo>
                    <a:pt x="5813665" y="5768417"/>
                  </a:lnTo>
                  <a:lnTo>
                    <a:pt x="5775310" y="5796812"/>
                  </a:lnTo>
                  <a:lnTo>
                    <a:pt x="5734548" y="5821201"/>
                  </a:lnTo>
                  <a:lnTo>
                    <a:pt x="5691700" y="5841451"/>
                  </a:lnTo>
                  <a:lnTo>
                    <a:pt x="5647082" y="5857430"/>
                  </a:lnTo>
                  <a:lnTo>
                    <a:pt x="5601014" y="5869008"/>
                  </a:lnTo>
                  <a:lnTo>
                    <a:pt x="5561923" y="5874841"/>
                  </a:lnTo>
                  <a:close/>
                </a:path>
              </a:pathLst>
            </a:custGeom>
            <a:solidFill>
              <a:srgbClr val="F7CB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42" y="2690062"/>
              <a:ext cx="104775" cy="104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42" y="3290137"/>
              <a:ext cx="104775" cy="104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42" y="3890212"/>
              <a:ext cx="104775" cy="104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42" y="4490287"/>
              <a:ext cx="104775" cy="104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42" y="5090362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42" y="5690437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42" y="6290512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42" y="6890586"/>
              <a:ext cx="104775" cy="1047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97688" y="2534582"/>
            <a:ext cx="3161030" cy="4591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Verdana"/>
                <a:cs typeface="Verdana"/>
              </a:rPr>
              <a:t>H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140">
                <a:latin typeface="Verdana"/>
                <a:cs typeface="Verdana"/>
              </a:rPr>
              <a:t>m</a:t>
            </a:r>
            <a:r>
              <a:rPr dirty="0" sz="2400" spc="-55">
                <a:latin typeface="Verdana"/>
                <a:cs typeface="Verdana"/>
              </a:rPr>
              <a:t>e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5">
                <a:latin typeface="Verdana"/>
                <a:cs typeface="Verdana"/>
              </a:rPr>
              <a:t>C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140">
                <a:latin typeface="Verdana"/>
                <a:cs typeface="Verdana"/>
              </a:rPr>
              <a:t>m</a:t>
            </a:r>
            <a:r>
              <a:rPr dirty="0" sz="2400" spc="40">
                <a:latin typeface="Verdana"/>
                <a:cs typeface="Verdana"/>
              </a:rPr>
              <a:t>p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35">
                <a:latin typeface="Verdana"/>
                <a:cs typeface="Verdana"/>
              </a:rPr>
              <a:t>t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4730"/>
              </a:lnSpc>
              <a:spcBef>
                <a:spcPts val="459"/>
              </a:spcBef>
            </a:pPr>
            <a:r>
              <a:rPr dirty="0" sz="2400" spc="-180">
                <a:latin typeface="Verdana"/>
                <a:cs typeface="Verdana"/>
              </a:rPr>
              <a:t>S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55">
                <a:latin typeface="Verdana"/>
                <a:cs typeface="Verdana"/>
              </a:rPr>
              <a:t>e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140">
                <a:latin typeface="Verdana"/>
                <a:cs typeface="Verdana"/>
              </a:rPr>
              <a:t>M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-180">
                <a:latin typeface="Verdana"/>
                <a:cs typeface="Verdana"/>
              </a:rPr>
              <a:t>g</a:t>
            </a:r>
            <a:r>
              <a:rPr dirty="0" sz="2400" spc="-140">
                <a:latin typeface="Verdana"/>
                <a:cs typeface="Verdana"/>
              </a:rPr>
              <a:t>m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35">
                <a:latin typeface="Verdana"/>
                <a:cs typeface="Verdana"/>
              </a:rPr>
              <a:t>t  </a:t>
            </a:r>
            <a:r>
              <a:rPr dirty="0" sz="2400" spc="-295">
                <a:latin typeface="Verdana"/>
                <a:cs typeface="Verdana"/>
              </a:rPr>
              <a:t>I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40">
                <a:latin typeface="Verdana"/>
                <a:cs typeface="Verdana"/>
              </a:rPr>
              <a:t>p</a:t>
            </a:r>
            <a:r>
              <a:rPr dirty="0" sz="2400" spc="-60">
                <a:latin typeface="Verdana"/>
                <a:cs typeface="Verdana"/>
              </a:rPr>
              <a:t>u</a:t>
            </a:r>
            <a:r>
              <a:rPr dirty="0" sz="2400" spc="35">
                <a:latin typeface="Verdana"/>
                <a:cs typeface="Verdana"/>
              </a:rPr>
              <a:t>t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H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40">
                <a:latin typeface="Verdana"/>
                <a:cs typeface="Verdana"/>
              </a:rPr>
              <a:t>d</a:t>
            </a:r>
            <a:r>
              <a:rPr dirty="0" sz="2400" spc="35">
                <a:latin typeface="Verdana"/>
                <a:cs typeface="Verdana"/>
              </a:rPr>
              <a:t>l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-125">
                <a:latin typeface="Verdana"/>
                <a:cs typeface="Verdana"/>
              </a:rPr>
              <a:t>g  </a:t>
            </a:r>
            <a:r>
              <a:rPr dirty="0" sz="2400" spc="105">
                <a:latin typeface="Verdana"/>
                <a:cs typeface="Verdana"/>
              </a:rPr>
              <a:t>P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40">
                <a:latin typeface="Verdana"/>
                <a:cs typeface="Verdana"/>
              </a:rPr>
              <a:t>d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75">
                <a:latin typeface="Verdana"/>
                <a:cs typeface="Verdana"/>
              </a:rPr>
              <a:t>c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35">
                <a:latin typeface="Verdana"/>
                <a:cs typeface="Verdana"/>
              </a:rPr>
              <a:t>n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90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40">
                <a:latin typeface="Verdana"/>
                <a:cs typeface="Verdana"/>
              </a:rPr>
              <a:t>q</a:t>
            </a:r>
            <a:r>
              <a:rPr dirty="0" sz="2400" spc="-60">
                <a:latin typeface="Verdana"/>
                <a:cs typeface="Verdana"/>
              </a:rPr>
              <a:t>u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65">
                <a:latin typeface="Verdana"/>
                <a:cs typeface="Verdana"/>
              </a:rPr>
              <a:t>s</a:t>
            </a:r>
            <a:r>
              <a:rPr dirty="0" sz="2400" spc="35">
                <a:latin typeface="Verdana"/>
                <a:cs typeface="Verdana"/>
              </a:rPr>
              <a:t>t  </a:t>
            </a:r>
            <a:r>
              <a:rPr dirty="0" sz="2400" spc="-180">
                <a:latin typeface="Verdana"/>
                <a:cs typeface="Verdana"/>
              </a:rPr>
              <a:t>S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v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30">
                <a:latin typeface="Verdana"/>
                <a:cs typeface="Verdana"/>
              </a:rPr>
              <a:t>r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90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40">
                <a:latin typeface="Verdana"/>
                <a:cs typeface="Verdana"/>
              </a:rPr>
              <a:t>q</a:t>
            </a:r>
            <a:r>
              <a:rPr dirty="0" sz="2400" spc="-60">
                <a:latin typeface="Verdana"/>
                <a:cs typeface="Verdana"/>
              </a:rPr>
              <a:t>u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65">
                <a:latin typeface="Verdana"/>
                <a:cs typeface="Verdana"/>
              </a:rPr>
              <a:t>s</a:t>
            </a:r>
            <a:r>
              <a:rPr dirty="0" sz="2400" spc="35">
                <a:latin typeface="Verdana"/>
                <a:cs typeface="Verdana"/>
              </a:rPr>
              <a:t>t  </a:t>
            </a:r>
            <a:r>
              <a:rPr dirty="0" sz="2400" spc="-35">
                <a:latin typeface="Verdana"/>
                <a:cs typeface="Verdana"/>
              </a:rPr>
              <a:t>D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-65">
                <a:latin typeface="Verdana"/>
                <a:cs typeface="Verdana"/>
              </a:rPr>
              <a:t>s</a:t>
            </a:r>
            <a:r>
              <a:rPr dirty="0" sz="2400" spc="40">
                <a:latin typeface="Verdana"/>
                <a:cs typeface="Verdana"/>
              </a:rPr>
              <a:t>p</a:t>
            </a:r>
            <a:r>
              <a:rPr dirty="0" sz="2400" spc="35">
                <a:latin typeface="Verdana"/>
                <a:cs typeface="Verdana"/>
              </a:rPr>
              <a:t>l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-65">
                <a:latin typeface="Verdana"/>
                <a:cs typeface="Verdana"/>
              </a:rPr>
              <a:t>y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-175">
                <a:latin typeface="Verdana"/>
                <a:cs typeface="Verdana"/>
              </a:rPr>
              <a:t>g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105">
                <a:latin typeface="Verdana"/>
                <a:cs typeface="Verdana"/>
              </a:rPr>
              <a:t>P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40">
                <a:latin typeface="Verdana"/>
                <a:cs typeface="Verdana"/>
              </a:rPr>
              <a:t>d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75">
                <a:latin typeface="Verdana"/>
                <a:cs typeface="Verdana"/>
              </a:rPr>
              <a:t>c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25">
                <a:latin typeface="Verdana"/>
                <a:cs typeface="Verdana"/>
              </a:rPr>
              <a:t>n  </a:t>
            </a:r>
            <a:r>
              <a:rPr dirty="0" sz="2400">
                <a:latin typeface="Verdana"/>
                <a:cs typeface="Verdana"/>
              </a:rPr>
              <a:t>U</a:t>
            </a:r>
            <a:r>
              <a:rPr dirty="0" sz="2400" spc="-65">
                <a:latin typeface="Verdana"/>
                <a:cs typeface="Verdana"/>
              </a:rPr>
              <a:t>s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30">
                <a:latin typeface="Verdana"/>
                <a:cs typeface="Verdana"/>
              </a:rPr>
              <a:t>r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295">
                <a:latin typeface="Verdana"/>
                <a:cs typeface="Verdana"/>
              </a:rPr>
              <a:t>I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70">
                <a:latin typeface="Verdana"/>
                <a:cs typeface="Verdana"/>
              </a:rPr>
              <a:t>f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75">
                <a:latin typeface="Verdana"/>
                <a:cs typeface="Verdana"/>
              </a:rPr>
              <a:t>c</a:t>
            </a:r>
            <a:r>
              <a:rPr dirty="0" sz="2400" spc="-55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dirty="0" sz="2400" spc="-40">
                <a:latin typeface="Verdana"/>
                <a:cs typeface="Verdana"/>
              </a:rPr>
              <a:t>A</a:t>
            </a:r>
            <a:r>
              <a:rPr dirty="0" sz="2400" spc="40">
                <a:latin typeface="Verdana"/>
                <a:cs typeface="Verdana"/>
              </a:rPr>
              <a:t>p</a:t>
            </a:r>
            <a:r>
              <a:rPr dirty="0" sz="2400" spc="-20">
                <a:latin typeface="Verdana"/>
                <a:cs typeface="Verdana"/>
              </a:rPr>
              <a:t>i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180">
                <a:latin typeface="Verdana"/>
                <a:cs typeface="Verdana"/>
              </a:rPr>
              <a:t>g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35">
                <a:latin typeface="Verdana"/>
                <a:cs typeface="Verdana"/>
              </a:rPr>
              <a:t>n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8887" y="4506600"/>
            <a:ext cx="10191749" cy="512444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249064" y="454259"/>
            <a:ext cx="401637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70">
                <a:latin typeface="Tahoma"/>
                <a:cs typeface="Tahoma"/>
              </a:rPr>
              <a:t>HOME</a:t>
            </a:r>
            <a:r>
              <a:rPr dirty="0" sz="5200" spc="-380">
                <a:latin typeface="Tahoma"/>
                <a:cs typeface="Tahoma"/>
              </a:rPr>
              <a:t> </a:t>
            </a:r>
            <a:r>
              <a:rPr dirty="0" sz="5200">
                <a:latin typeface="Tahoma"/>
                <a:cs typeface="Tahoma"/>
              </a:rPr>
              <a:t>PAGE</a:t>
            </a:r>
            <a:endParaRPr sz="5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7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23238"/>
            <a:ext cx="7514590" cy="905510"/>
          </a:xfrm>
          <a:custGeom>
            <a:avLst/>
            <a:gdLst/>
            <a:ahLst/>
            <a:cxnLst/>
            <a:rect l="l" t="t" r="r" b="b"/>
            <a:pathLst>
              <a:path w="7514590" h="905510">
                <a:moveTo>
                  <a:pt x="7063902" y="905461"/>
                </a:moveTo>
                <a:lnTo>
                  <a:pt x="452730" y="905461"/>
                </a:lnTo>
                <a:lnTo>
                  <a:pt x="401646" y="902571"/>
                </a:lnTo>
                <a:lnTo>
                  <a:pt x="351607" y="894025"/>
                </a:lnTo>
                <a:lnTo>
                  <a:pt x="303056" y="880004"/>
                </a:lnTo>
                <a:lnTo>
                  <a:pt x="256437" y="860694"/>
                </a:lnTo>
                <a:lnTo>
                  <a:pt x="212193" y="836277"/>
                </a:lnTo>
                <a:lnTo>
                  <a:pt x="170767" y="806938"/>
                </a:lnTo>
                <a:lnTo>
                  <a:pt x="132601" y="772859"/>
                </a:lnTo>
                <a:lnTo>
                  <a:pt x="98523" y="734694"/>
                </a:lnTo>
                <a:lnTo>
                  <a:pt x="69183" y="693267"/>
                </a:lnTo>
                <a:lnTo>
                  <a:pt x="44766" y="649023"/>
                </a:lnTo>
                <a:lnTo>
                  <a:pt x="25456" y="602404"/>
                </a:lnTo>
                <a:lnTo>
                  <a:pt x="11436" y="553854"/>
                </a:lnTo>
                <a:lnTo>
                  <a:pt x="2889" y="503814"/>
                </a:lnTo>
                <a:lnTo>
                  <a:pt x="0" y="452730"/>
                </a:lnTo>
                <a:lnTo>
                  <a:pt x="2889" y="401646"/>
                </a:lnTo>
                <a:lnTo>
                  <a:pt x="11436" y="351607"/>
                </a:lnTo>
                <a:lnTo>
                  <a:pt x="25456" y="303056"/>
                </a:lnTo>
                <a:lnTo>
                  <a:pt x="44766" y="256437"/>
                </a:lnTo>
                <a:lnTo>
                  <a:pt x="69183" y="212193"/>
                </a:lnTo>
                <a:lnTo>
                  <a:pt x="98523" y="170767"/>
                </a:lnTo>
                <a:lnTo>
                  <a:pt x="132601" y="132601"/>
                </a:lnTo>
                <a:lnTo>
                  <a:pt x="170767" y="98522"/>
                </a:lnTo>
                <a:lnTo>
                  <a:pt x="212193" y="69183"/>
                </a:lnTo>
                <a:lnTo>
                  <a:pt x="256437" y="44766"/>
                </a:lnTo>
                <a:lnTo>
                  <a:pt x="303056" y="25456"/>
                </a:lnTo>
                <a:lnTo>
                  <a:pt x="351607" y="11436"/>
                </a:lnTo>
                <a:lnTo>
                  <a:pt x="401646" y="2889"/>
                </a:lnTo>
                <a:lnTo>
                  <a:pt x="452728" y="0"/>
                </a:lnTo>
                <a:lnTo>
                  <a:pt x="7063904" y="0"/>
                </a:lnTo>
                <a:lnTo>
                  <a:pt x="7114986" y="2889"/>
                </a:lnTo>
                <a:lnTo>
                  <a:pt x="7165025" y="11436"/>
                </a:lnTo>
                <a:lnTo>
                  <a:pt x="7213575" y="25456"/>
                </a:lnTo>
                <a:lnTo>
                  <a:pt x="7260194" y="44766"/>
                </a:lnTo>
                <a:lnTo>
                  <a:pt x="7304439" y="69183"/>
                </a:lnTo>
                <a:lnTo>
                  <a:pt x="7345865" y="98522"/>
                </a:lnTo>
                <a:lnTo>
                  <a:pt x="7384030" y="132601"/>
                </a:lnTo>
                <a:lnTo>
                  <a:pt x="7418109" y="170767"/>
                </a:lnTo>
                <a:lnTo>
                  <a:pt x="7447449" y="212193"/>
                </a:lnTo>
                <a:lnTo>
                  <a:pt x="7471865" y="256437"/>
                </a:lnTo>
                <a:lnTo>
                  <a:pt x="7491176" y="303056"/>
                </a:lnTo>
                <a:lnTo>
                  <a:pt x="7505196" y="351607"/>
                </a:lnTo>
                <a:lnTo>
                  <a:pt x="7513743" y="401646"/>
                </a:lnTo>
                <a:lnTo>
                  <a:pt x="7514332" y="412058"/>
                </a:lnTo>
                <a:lnTo>
                  <a:pt x="7514332" y="493403"/>
                </a:lnTo>
                <a:lnTo>
                  <a:pt x="7505196" y="553854"/>
                </a:lnTo>
                <a:lnTo>
                  <a:pt x="7491176" y="602404"/>
                </a:lnTo>
                <a:lnTo>
                  <a:pt x="7471865" y="649023"/>
                </a:lnTo>
                <a:lnTo>
                  <a:pt x="7447449" y="693267"/>
                </a:lnTo>
                <a:lnTo>
                  <a:pt x="7418109" y="734694"/>
                </a:lnTo>
                <a:lnTo>
                  <a:pt x="7384030" y="772859"/>
                </a:lnTo>
                <a:lnTo>
                  <a:pt x="7345865" y="806938"/>
                </a:lnTo>
                <a:lnTo>
                  <a:pt x="7304439" y="836277"/>
                </a:lnTo>
                <a:lnTo>
                  <a:pt x="7260194" y="860694"/>
                </a:lnTo>
                <a:lnTo>
                  <a:pt x="7213575" y="880004"/>
                </a:lnTo>
                <a:lnTo>
                  <a:pt x="7165025" y="894025"/>
                </a:lnTo>
                <a:lnTo>
                  <a:pt x="7114986" y="902571"/>
                </a:lnTo>
                <a:lnTo>
                  <a:pt x="7063902" y="905461"/>
                </a:lnTo>
                <a:close/>
              </a:path>
            </a:pathLst>
          </a:custGeom>
          <a:solidFill>
            <a:srgbClr val="4A4B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7651" y="285227"/>
            <a:ext cx="570166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4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3500" spc="4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500" spc="114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500" spc="-12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3500" spc="-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500" spc="4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500" spc="2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5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2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500" spc="-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500" spc="1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3500" spc="-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500" spc="25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dirty="0" sz="3500" spc="-1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3500" spc="10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500" spc="-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500" spc="4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500" spc="-7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35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2924" y="1859515"/>
            <a:ext cx="4409440" cy="5253990"/>
            <a:chOff x="302924" y="1859515"/>
            <a:chExt cx="4409440" cy="5253990"/>
          </a:xfrm>
        </p:grpSpPr>
        <p:sp>
          <p:nvSpPr>
            <p:cNvPr id="6" name="object 6"/>
            <p:cNvSpPr/>
            <p:nvPr/>
          </p:nvSpPr>
          <p:spPr>
            <a:xfrm>
              <a:off x="302924" y="1859515"/>
              <a:ext cx="4409440" cy="5253990"/>
            </a:xfrm>
            <a:custGeom>
              <a:avLst/>
              <a:gdLst/>
              <a:ahLst/>
              <a:cxnLst/>
              <a:rect l="l" t="t" r="r" b="b"/>
              <a:pathLst>
                <a:path w="4409440" h="5253990">
                  <a:moveTo>
                    <a:pt x="3923653" y="5253781"/>
                  </a:moveTo>
                  <a:lnTo>
                    <a:pt x="485774" y="5253781"/>
                  </a:lnTo>
                  <a:lnTo>
                    <a:pt x="437762" y="5251404"/>
                  </a:lnTo>
                  <a:lnTo>
                    <a:pt x="390562" y="5244360"/>
                  </a:lnTo>
                  <a:lnTo>
                    <a:pt x="344494" y="5232783"/>
                  </a:lnTo>
                  <a:lnTo>
                    <a:pt x="299876" y="5216803"/>
                  </a:lnTo>
                  <a:lnTo>
                    <a:pt x="257028" y="5196553"/>
                  </a:lnTo>
                  <a:lnTo>
                    <a:pt x="216266" y="5172165"/>
                  </a:lnTo>
                  <a:lnTo>
                    <a:pt x="177911" y="5143770"/>
                  </a:lnTo>
                  <a:lnTo>
                    <a:pt x="142280" y="5111501"/>
                  </a:lnTo>
                  <a:lnTo>
                    <a:pt x="110010" y="5075870"/>
                  </a:lnTo>
                  <a:lnTo>
                    <a:pt x="81615" y="5037514"/>
                  </a:lnTo>
                  <a:lnTo>
                    <a:pt x="57227" y="4996753"/>
                  </a:lnTo>
                  <a:lnTo>
                    <a:pt x="36977" y="4953904"/>
                  </a:lnTo>
                  <a:lnTo>
                    <a:pt x="20997" y="4909286"/>
                  </a:lnTo>
                  <a:lnTo>
                    <a:pt x="9420" y="4863219"/>
                  </a:lnTo>
                  <a:lnTo>
                    <a:pt x="2377" y="4816019"/>
                  </a:lnTo>
                  <a:lnTo>
                    <a:pt x="0" y="4768006"/>
                  </a:lnTo>
                  <a:lnTo>
                    <a:pt x="0" y="485774"/>
                  </a:lnTo>
                  <a:lnTo>
                    <a:pt x="2377" y="437761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7"/>
                  </a:lnTo>
                  <a:lnTo>
                    <a:pt x="81615" y="216266"/>
                  </a:lnTo>
                  <a:lnTo>
                    <a:pt x="110010" y="177910"/>
                  </a:lnTo>
                  <a:lnTo>
                    <a:pt x="142280" y="142279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19"/>
                  </a:lnTo>
                  <a:lnTo>
                    <a:pt x="437762" y="2376"/>
                  </a:lnTo>
                  <a:lnTo>
                    <a:pt x="485768" y="0"/>
                  </a:lnTo>
                  <a:lnTo>
                    <a:pt x="3923659" y="0"/>
                  </a:lnTo>
                  <a:lnTo>
                    <a:pt x="3971666" y="2376"/>
                  </a:lnTo>
                  <a:lnTo>
                    <a:pt x="4018865" y="9419"/>
                  </a:lnTo>
                  <a:lnTo>
                    <a:pt x="4064933" y="20997"/>
                  </a:lnTo>
                  <a:lnTo>
                    <a:pt x="4109551" y="36977"/>
                  </a:lnTo>
                  <a:lnTo>
                    <a:pt x="4152400" y="57227"/>
                  </a:lnTo>
                  <a:lnTo>
                    <a:pt x="4193161" y="81615"/>
                  </a:lnTo>
                  <a:lnTo>
                    <a:pt x="4231516" y="110010"/>
                  </a:lnTo>
                  <a:lnTo>
                    <a:pt x="4267148" y="142279"/>
                  </a:lnTo>
                  <a:lnTo>
                    <a:pt x="4299417" y="177910"/>
                  </a:lnTo>
                  <a:lnTo>
                    <a:pt x="4327812" y="216266"/>
                  </a:lnTo>
                  <a:lnTo>
                    <a:pt x="4352200" y="257027"/>
                  </a:lnTo>
                  <a:lnTo>
                    <a:pt x="4372450" y="299876"/>
                  </a:lnTo>
                  <a:lnTo>
                    <a:pt x="4388430" y="344494"/>
                  </a:lnTo>
                  <a:lnTo>
                    <a:pt x="4400008" y="390562"/>
                  </a:lnTo>
                  <a:lnTo>
                    <a:pt x="4407051" y="437761"/>
                  </a:lnTo>
                  <a:lnTo>
                    <a:pt x="4409428" y="485774"/>
                  </a:lnTo>
                  <a:lnTo>
                    <a:pt x="4409428" y="4768006"/>
                  </a:lnTo>
                  <a:lnTo>
                    <a:pt x="4407051" y="4816019"/>
                  </a:lnTo>
                  <a:lnTo>
                    <a:pt x="4400008" y="4863219"/>
                  </a:lnTo>
                  <a:lnTo>
                    <a:pt x="4388430" y="4909286"/>
                  </a:lnTo>
                  <a:lnTo>
                    <a:pt x="4372450" y="4953904"/>
                  </a:lnTo>
                  <a:lnTo>
                    <a:pt x="4352200" y="4996753"/>
                  </a:lnTo>
                  <a:lnTo>
                    <a:pt x="4327812" y="5037514"/>
                  </a:lnTo>
                  <a:lnTo>
                    <a:pt x="4299417" y="5075870"/>
                  </a:lnTo>
                  <a:lnTo>
                    <a:pt x="4267148" y="5111501"/>
                  </a:lnTo>
                  <a:lnTo>
                    <a:pt x="4231516" y="5143770"/>
                  </a:lnTo>
                  <a:lnTo>
                    <a:pt x="4193161" y="5172165"/>
                  </a:lnTo>
                  <a:lnTo>
                    <a:pt x="4152400" y="5196553"/>
                  </a:lnTo>
                  <a:lnTo>
                    <a:pt x="4109551" y="5216803"/>
                  </a:lnTo>
                  <a:lnTo>
                    <a:pt x="4064933" y="5232783"/>
                  </a:lnTo>
                  <a:lnTo>
                    <a:pt x="4018865" y="5244360"/>
                  </a:lnTo>
                  <a:lnTo>
                    <a:pt x="3971666" y="5251404"/>
                  </a:lnTo>
                  <a:lnTo>
                    <a:pt x="3923653" y="5253781"/>
                  </a:lnTo>
                  <a:close/>
                </a:path>
              </a:pathLst>
            </a:custGeom>
            <a:solidFill>
              <a:srgbClr val="F7CB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49" y="2080494"/>
              <a:ext cx="104775" cy="104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49" y="2680569"/>
              <a:ext cx="104775" cy="104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49" y="3280644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49" y="3880719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49" y="4480794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49" y="5080869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49" y="5680944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49" y="6281019"/>
              <a:ext cx="104775" cy="1047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46395" y="1925015"/>
            <a:ext cx="3648075" cy="4591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95">
                <a:latin typeface="Verdana"/>
                <a:cs typeface="Verdana"/>
              </a:rPr>
              <a:t>I</a:t>
            </a:r>
            <a:r>
              <a:rPr dirty="0" sz="2400" spc="-140">
                <a:latin typeface="Verdana"/>
                <a:cs typeface="Verdana"/>
              </a:rPr>
              <a:t>m</a:t>
            </a:r>
            <a:r>
              <a:rPr dirty="0" sz="2400" spc="40">
                <a:latin typeface="Verdana"/>
                <a:cs typeface="Verdana"/>
              </a:rPr>
              <a:t>p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-175">
                <a:latin typeface="Verdana"/>
                <a:cs typeface="Verdana"/>
              </a:rPr>
              <a:t>g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35">
                <a:latin typeface="Verdana"/>
                <a:cs typeface="Verdana"/>
              </a:rPr>
              <a:t>D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40">
                <a:latin typeface="Verdana"/>
                <a:cs typeface="Verdana"/>
              </a:rPr>
              <a:t>p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40">
                <a:latin typeface="Verdana"/>
                <a:cs typeface="Verdana"/>
              </a:rPr>
              <a:t>d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75">
                <a:latin typeface="Verdana"/>
                <a:cs typeface="Verdana"/>
              </a:rPr>
              <a:t>c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60">
                <a:latin typeface="Verdana"/>
                <a:cs typeface="Verdana"/>
              </a:rPr>
              <a:t>s</a:t>
            </a:r>
            <a:endParaRPr sz="2400">
              <a:latin typeface="Verdana"/>
              <a:cs typeface="Verdana"/>
            </a:endParaRPr>
          </a:p>
          <a:p>
            <a:pPr marL="12700" marR="812800">
              <a:lnSpc>
                <a:spcPts val="4730"/>
              </a:lnSpc>
              <a:spcBef>
                <a:spcPts val="260"/>
              </a:spcBef>
            </a:pPr>
            <a:r>
              <a:rPr dirty="0" sz="2400" spc="-180">
                <a:latin typeface="Verdana"/>
                <a:cs typeface="Verdana"/>
              </a:rPr>
              <a:t>S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v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30">
                <a:latin typeface="Verdana"/>
                <a:cs typeface="Verdana"/>
              </a:rPr>
              <a:t>r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180">
                <a:latin typeface="Verdana"/>
                <a:cs typeface="Verdana"/>
              </a:rPr>
              <a:t>S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60">
                <a:latin typeface="Verdana"/>
                <a:cs typeface="Verdana"/>
              </a:rPr>
              <a:t>u</a:t>
            </a:r>
            <a:r>
              <a:rPr dirty="0" sz="2400" spc="30">
                <a:latin typeface="Verdana"/>
                <a:cs typeface="Verdana"/>
              </a:rPr>
              <a:t>p  </a:t>
            </a:r>
            <a:r>
              <a:rPr dirty="0" sz="2400" spc="140">
                <a:latin typeface="Verdana"/>
                <a:cs typeface="Verdana"/>
              </a:rPr>
              <a:t>M</a:t>
            </a:r>
            <a:r>
              <a:rPr dirty="0" sz="2400" spc="-65">
                <a:latin typeface="Verdana"/>
                <a:cs typeface="Verdana"/>
              </a:rPr>
              <a:t>y</a:t>
            </a:r>
            <a:r>
              <a:rPr dirty="0" sz="2400" spc="-65">
                <a:latin typeface="Verdana"/>
                <a:cs typeface="Verdana"/>
              </a:rPr>
              <a:t>s</a:t>
            </a:r>
            <a:r>
              <a:rPr dirty="0" sz="2400" spc="40">
                <a:latin typeface="Verdana"/>
                <a:cs typeface="Verdana"/>
              </a:rPr>
              <a:t>q</a:t>
            </a:r>
            <a:r>
              <a:rPr dirty="0" sz="2400" spc="40">
                <a:latin typeface="Verdana"/>
                <a:cs typeface="Verdana"/>
              </a:rPr>
              <a:t>l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5">
                <a:latin typeface="Verdana"/>
                <a:cs typeface="Verdana"/>
              </a:rPr>
              <a:t>C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40">
                <a:latin typeface="Verdana"/>
                <a:cs typeface="Verdana"/>
              </a:rPr>
              <a:t>nn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75">
                <a:latin typeface="Verdana"/>
                <a:cs typeface="Verdana"/>
              </a:rPr>
              <a:t>c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25">
                <a:latin typeface="Verdana"/>
                <a:cs typeface="Verdana"/>
              </a:rPr>
              <a:t>n  </a:t>
            </a:r>
            <a:r>
              <a:rPr dirty="0" sz="2400" spc="-180">
                <a:latin typeface="Verdana"/>
                <a:cs typeface="Verdana"/>
              </a:rPr>
              <a:t>S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-180">
                <a:latin typeface="Verdana"/>
                <a:cs typeface="Verdana"/>
              </a:rPr>
              <a:t>g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-60">
                <a:latin typeface="Verdana"/>
                <a:cs typeface="Verdana"/>
              </a:rPr>
              <a:t>u</a:t>
            </a:r>
            <a:r>
              <a:rPr dirty="0" sz="2400" spc="45">
                <a:latin typeface="Verdana"/>
                <a:cs typeface="Verdana"/>
              </a:rPr>
              <a:t>p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80">
                <a:latin typeface="Verdana"/>
                <a:cs typeface="Verdana"/>
              </a:rPr>
              <a:t>E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40">
                <a:latin typeface="Verdana"/>
                <a:cs typeface="Verdana"/>
              </a:rPr>
              <a:t>d</a:t>
            </a:r>
            <a:r>
              <a:rPr dirty="0" sz="2400" spc="40">
                <a:latin typeface="Verdana"/>
                <a:cs typeface="Verdana"/>
              </a:rPr>
              <a:t>p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35">
                <a:latin typeface="Verdana"/>
                <a:cs typeface="Verdana"/>
              </a:rPr>
              <a:t>t  </a:t>
            </a:r>
            <a:r>
              <a:rPr dirty="0" sz="2400" spc="15">
                <a:latin typeface="Verdana"/>
                <a:cs typeface="Verdana"/>
              </a:rPr>
              <a:t>L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180">
                <a:latin typeface="Verdana"/>
                <a:cs typeface="Verdana"/>
              </a:rPr>
              <a:t>g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-35">
                <a:latin typeface="Verdana"/>
                <a:cs typeface="Verdana"/>
              </a:rPr>
              <a:t>n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80">
                <a:latin typeface="Verdana"/>
                <a:cs typeface="Verdana"/>
              </a:rPr>
              <a:t>E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40">
                <a:latin typeface="Verdana"/>
                <a:cs typeface="Verdana"/>
              </a:rPr>
              <a:t>d</a:t>
            </a:r>
            <a:r>
              <a:rPr dirty="0" sz="2400" spc="40">
                <a:latin typeface="Verdana"/>
                <a:cs typeface="Verdana"/>
              </a:rPr>
              <a:t>p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35">
                <a:latin typeface="Verdana"/>
                <a:cs typeface="Verdana"/>
              </a:rPr>
              <a:t>t  </a:t>
            </a:r>
            <a:r>
              <a:rPr dirty="0" sz="2400" spc="-15">
                <a:latin typeface="Verdana"/>
                <a:cs typeface="Verdana"/>
              </a:rPr>
              <a:t>Q</a:t>
            </a:r>
            <a:r>
              <a:rPr dirty="0" sz="2400" spc="-60">
                <a:latin typeface="Verdana"/>
                <a:cs typeface="Verdana"/>
              </a:rPr>
              <a:t>u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y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80">
                <a:latin typeface="Verdana"/>
                <a:cs typeface="Verdana"/>
              </a:rPr>
              <a:t>E</a:t>
            </a:r>
            <a:r>
              <a:rPr dirty="0" sz="2400" spc="-225">
                <a:latin typeface="Verdana"/>
                <a:cs typeface="Verdana"/>
              </a:rPr>
              <a:t>x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75">
                <a:latin typeface="Verdana"/>
                <a:cs typeface="Verdana"/>
              </a:rPr>
              <a:t>c</a:t>
            </a:r>
            <a:r>
              <a:rPr dirty="0" sz="2400" spc="-60">
                <a:latin typeface="Verdana"/>
                <a:cs typeface="Verdana"/>
              </a:rPr>
              <a:t>u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25">
                <a:latin typeface="Verdana"/>
                <a:cs typeface="Verdana"/>
              </a:rPr>
              <a:t>n  </a:t>
            </a:r>
            <a:r>
              <a:rPr dirty="0" sz="2400" spc="-90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65">
                <a:latin typeface="Verdana"/>
                <a:cs typeface="Verdana"/>
              </a:rPr>
              <a:t>s</a:t>
            </a:r>
            <a:r>
              <a:rPr dirty="0" sz="2400" spc="40">
                <a:latin typeface="Verdana"/>
                <a:cs typeface="Verdana"/>
              </a:rPr>
              <a:t>p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-65">
                <a:latin typeface="Verdana"/>
                <a:cs typeface="Verdana"/>
              </a:rPr>
              <a:t>s</a:t>
            </a:r>
            <a:r>
              <a:rPr dirty="0" sz="2400" spc="-55">
                <a:latin typeface="Verdana"/>
                <a:cs typeface="Verdana"/>
              </a:rPr>
              <a:t>e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H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40">
                <a:latin typeface="Verdana"/>
                <a:cs typeface="Verdana"/>
              </a:rPr>
              <a:t>d</a:t>
            </a:r>
            <a:r>
              <a:rPr dirty="0" sz="2400" spc="35">
                <a:latin typeface="Verdana"/>
                <a:cs typeface="Verdana"/>
              </a:rPr>
              <a:t>l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-125">
                <a:latin typeface="Verdana"/>
                <a:cs typeface="Verdana"/>
              </a:rPr>
              <a:t>g  </a:t>
            </a:r>
            <a:r>
              <a:rPr dirty="0" sz="2400" spc="-180">
                <a:latin typeface="Verdana"/>
                <a:cs typeface="Verdana"/>
              </a:rPr>
              <a:t>S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v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30">
                <a:latin typeface="Verdana"/>
                <a:cs typeface="Verdana"/>
              </a:rPr>
              <a:t>r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65">
                <a:latin typeface="Verdana"/>
                <a:cs typeface="Verdana"/>
              </a:rPr>
              <a:t>s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35">
                <a:latin typeface="Verdana"/>
                <a:cs typeface="Verdana"/>
              </a:rPr>
              <a:t>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354647" y="165449"/>
            <a:ext cx="6909434" cy="860425"/>
          </a:xfrm>
          <a:custGeom>
            <a:avLst/>
            <a:gdLst/>
            <a:ahLst/>
            <a:cxnLst/>
            <a:rect l="l" t="t" r="r" b="b"/>
            <a:pathLst>
              <a:path w="6909434" h="860425">
                <a:moveTo>
                  <a:pt x="6529115" y="859928"/>
                </a:moveTo>
                <a:lnTo>
                  <a:pt x="379748" y="859928"/>
                </a:lnTo>
                <a:lnTo>
                  <a:pt x="339031" y="853295"/>
                </a:lnTo>
                <a:lnTo>
                  <a:pt x="295198" y="841246"/>
                </a:lnTo>
                <a:lnTo>
                  <a:pt x="253358" y="824834"/>
                </a:lnTo>
                <a:lnTo>
                  <a:pt x="213775" y="804321"/>
                </a:lnTo>
                <a:lnTo>
                  <a:pt x="176712" y="779972"/>
                </a:lnTo>
                <a:lnTo>
                  <a:pt x="142433" y="752049"/>
                </a:lnTo>
                <a:lnTo>
                  <a:pt x="111200" y="720817"/>
                </a:lnTo>
                <a:lnTo>
                  <a:pt x="83278" y="686538"/>
                </a:lnTo>
                <a:lnTo>
                  <a:pt x="58929" y="649475"/>
                </a:lnTo>
                <a:lnTo>
                  <a:pt x="38416" y="609892"/>
                </a:lnTo>
                <a:lnTo>
                  <a:pt x="22004" y="568052"/>
                </a:lnTo>
                <a:lnTo>
                  <a:pt x="9955" y="524219"/>
                </a:lnTo>
                <a:lnTo>
                  <a:pt x="2532" y="478655"/>
                </a:lnTo>
                <a:lnTo>
                  <a:pt x="0" y="431628"/>
                </a:lnTo>
                <a:lnTo>
                  <a:pt x="2532" y="384595"/>
                </a:lnTo>
                <a:lnTo>
                  <a:pt x="9955" y="339031"/>
                </a:lnTo>
                <a:lnTo>
                  <a:pt x="22004" y="295198"/>
                </a:lnTo>
                <a:lnTo>
                  <a:pt x="38416" y="253358"/>
                </a:lnTo>
                <a:lnTo>
                  <a:pt x="58929" y="213775"/>
                </a:lnTo>
                <a:lnTo>
                  <a:pt x="83278" y="176712"/>
                </a:lnTo>
                <a:lnTo>
                  <a:pt x="111200" y="142433"/>
                </a:lnTo>
                <a:lnTo>
                  <a:pt x="142433" y="111200"/>
                </a:lnTo>
                <a:lnTo>
                  <a:pt x="176712" y="83278"/>
                </a:lnTo>
                <a:lnTo>
                  <a:pt x="213775" y="58929"/>
                </a:lnTo>
                <a:lnTo>
                  <a:pt x="253358" y="38416"/>
                </a:lnTo>
                <a:lnTo>
                  <a:pt x="295198" y="22004"/>
                </a:lnTo>
                <a:lnTo>
                  <a:pt x="339031" y="9954"/>
                </a:lnTo>
                <a:lnTo>
                  <a:pt x="384595" y="2532"/>
                </a:lnTo>
                <a:lnTo>
                  <a:pt x="431619" y="0"/>
                </a:lnTo>
                <a:lnTo>
                  <a:pt x="6477245" y="0"/>
                </a:lnTo>
                <a:lnTo>
                  <a:pt x="6524268" y="2532"/>
                </a:lnTo>
                <a:lnTo>
                  <a:pt x="6569832" y="9954"/>
                </a:lnTo>
                <a:lnTo>
                  <a:pt x="6613665" y="22004"/>
                </a:lnTo>
                <a:lnTo>
                  <a:pt x="6655504" y="38416"/>
                </a:lnTo>
                <a:lnTo>
                  <a:pt x="6695087" y="58929"/>
                </a:lnTo>
                <a:lnTo>
                  <a:pt x="6732150" y="83278"/>
                </a:lnTo>
                <a:lnTo>
                  <a:pt x="6766429" y="111200"/>
                </a:lnTo>
                <a:lnTo>
                  <a:pt x="6797662" y="142433"/>
                </a:lnTo>
                <a:lnTo>
                  <a:pt x="6825585" y="176712"/>
                </a:lnTo>
                <a:lnTo>
                  <a:pt x="6849934" y="213775"/>
                </a:lnTo>
                <a:lnTo>
                  <a:pt x="6870446" y="253358"/>
                </a:lnTo>
                <a:lnTo>
                  <a:pt x="6886859" y="295198"/>
                </a:lnTo>
                <a:lnTo>
                  <a:pt x="6898908" y="339031"/>
                </a:lnTo>
                <a:lnTo>
                  <a:pt x="6906331" y="384595"/>
                </a:lnTo>
                <a:lnTo>
                  <a:pt x="6908863" y="431622"/>
                </a:lnTo>
                <a:lnTo>
                  <a:pt x="6906331" y="478655"/>
                </a:lnTo>
                <a:lnTo>
                  <a:pt x="6898908" y="524219"/>
                </a:lnTo>
                <a:lnTo>
                  <a:pt x="6886859" y="568052"/>
                </a:lnTo>
                <a:lnTo>
                  <a:pt x="6870446" y="609892"/>
                </a:lnTo>
                <a:lnTo>
                  <a:pt x="6849934" y="649475"/>
                </a:lnTo>
                <a:lnTo>
                  <a:pt x="6825585" y="686538"/>
                </a:lnTo>
                <a:lnTo>
                  <a:pt x="6797662" y="720817"/>
                </a:lnTo>
                <a:lnTo>
                  <a:pt x="6766429" y="752049"/>
                </a:lnTo>
                <a:lnTo>
                  <a:pt x="6732150" y="779972"/>
                </a:lnTo>
                <a:lnTo>
                  <a:pt x="6695087" y="804321"/>
                </a:lnTo>
                <a:lnTo>
                  <a:pt x="6655504" y="824834"/>
                </a:lnTo>
                <a:lnTo>
                  <a:pt x="6613665" y="841246"/>
                </a:lnTo>
                <a:lnTo>
                  <a:pt x="6569832" y="853295"/>
                </a:lnTo>
                <a:lnTo>
                  <a:pt x="6529115" y="859928"/>
                </a:lnTo>
                <a:close/>
              </a:path>
            </a:pathLst>
          </a:custGeom>
          <a:solidFill>
            <a:srgbClr val="4A4B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051410" y="308388"/>
            <a:ext cx="551561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 b="1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dirty="0" sz="3500" spc="-2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25" b="1">
                <a:solidFill>
                  <a:srgbClr val="FFFFFF"/>
                </a:solidFill>
                <a:latin typeface="Tahoma"/>
                <a:cs typeface="Tahoma"/>
              </a:rPr>
              <a:t>MANAGMENT</a:t>
            </a:r>
            <a:endParaRPr sz="35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784590" y="2114785"/>
            <a:ext cx="3479165" cy="4742180"/>
            <a:chOff x="14784590" y="2114785"/>
            <a:chExt cx="3479165" cy="4742180"/>
          </a:xfrm>
        </p:grpSpPr>
        <p:sp>
          <p:nvSpPr>
            <p:cNvPr id="19" name="object 19"/>
            <p:cNvSpPr/>
            <p:nvPr/>
          </p:nvSpPr>
          <p:spPr>
            <a:xfrm>
              <a:off x="14784590" y="2114785"/>
              <a:ext cx="3479165" cy="4742180"/>
            </a:xfrm>
            <a:custGeom>
              <a:avLst/>
              <a:gdLst/>
              <a:ahLst/>
              <a:cxnLst/>
              <a:rect l="l" t="t" r="r" b="b"/>
              <a:pathLst>
                <a:path w="3479165" h="4742180">
                  <a:moveTo>
                    <a:pt x="3025021" y="4741664"/>
                  </a:moveTo>
                  <a:lnTo>
                    <a:pt x="453897" y="4741664"/>
                  </a:lnTo>
                  <a:lnTo>
                    <a:pt x="437761" y="4740865"/>
                  </a:lnTo>
                  <a:lnTo>
                    <a:pt x="390562" y="4733821"/>
                  </a:lnTo>
                  <a:lnTo>
                    <a:pt x="344494" y="4722244"/>
                  </a:lnTo>
                  <a:lnTo>
                    <a:pt x="299876" y="4706264"/>
                  </a:lnTo>
                  <a:lnTo>
                    <a:pt x="257027" y="4686014"/>
                  </a:lnTo>
                  <a:lnTo>
                    <a:pt x="216266" y="4661626"/>
                  </a:lnTo>
                  <a:lnTo>
                    <a:pt x="177910" y="4633231"/>
                  </a:lnTo>
                  <a:lnTo>
                    <a:pt x="142279" y="4600961"/>
                  </a:lnTo>
                  <a:lnTo>
                    <a:pt x="110010" y="4565330"/>
                  </a:lnTo>
                  <a:lnTo>
                    <a:pt x="81615" y="4526975"/>
                  </a:lnTo>
                  <a:lnTo>
                    <a:pt x="57227" y="4486213"/>
                  </a:lnTo>
                  <a:lnTo>
                    <a:pt x="36977" y="4443365"/>
                  </a:lnTo>
                  <a:lnTo>
                    <a:pt x="20997" y="4398747"/>
                  </a:lnTo>
                  <a:lnTo>
                    <a:pt x="9420" y="4352679"/>
                  </a:lnTo>
                  <a:lnTo>
                    <a:pt x="2377" y="4305480"/>
                  </a:lnTo>
                  <a:lnTo>
                    <a:pt x="0" y="4257467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79" y="142280"/>
                  </a:lnTo>
                  <a:lnTo>
                    <a:pt x="177910" y="110010"/>
                  </a:lnTo>
                  <a:lnTo>
                    <a:pt x="216266" y="81615"/>
                  </a:lnTo>
                  <a:lnTo>
                    <a:pt x="257027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1" y="2377"/>
                  </a:lnTo>
                  <a:lnTo>
                    <a:pt x="485774" y="0"/>
                  </a:lnTo>
                  <a:lnTo>
                    <a:pt x="2993144" y="0"/>
                  </a:lnTo>
                  <a:lnTo>
                    <a:pt x="3041157" y="2377"/>
                  </a:lnTo>
                  <a:lnTo>
                    <a:pt x="3088357" y="9420"/>
                  </a:lnTo>
                  <a:lnTo>
                    <a:pt x="3134425" y="20997"/>
                  </a:lnTo>
                  <a:lnTo>
                    <a:pt x="3179043" y="36977"/>
                  </a:lnTo>
                  <a:lnTo>
                    <a:pt x="3221892" y="57227"/>
                  </a:lnTo>
                  <a:lnTo>
                    <a:pt x="3262653" y="81615"/>
                  </a:lnTo>
                  <a:lnTo>
                    <a:pt x="3301009" y="110010"/>
                  </a:lnTo>
                  <a:lnTo>
                    <a:pt x="3336640" y="142280"/>
                  </a:lnTo>
                  <a:lnTo>
                    <a:pt x="3368909" y="177911"/>
                  </a:lnTo>
                  <a:lnTo>
                    <a:pt x="3397304" y="216266"/>
                  </a:lnTo>
                  <a:lnTo>
                    <a:pt x="3421692" y="257028"/>
                  </a:lnTo>
                  <a:lnTo>
                    <a:pt x="3441942" y="299876"/>
                  </a:lnTo>
                  <a:lnTo>
                    <a:pt x="3457922" y="344494"/>
                  </a:lnTo>
                  <a:lnTo>
                    <a:pt x="3469499" y="390562"/>
                  </a:lnTo>
                  <a:lnTo>
                    <a:pt x="3476542" y="437762"/>
                  </a:lnTo>
                  <a:lnTo>
                    <a:pt x="3478919" y="485774"/>
                  </a:lnTo>
                  <a:lnTo>
                    <a:pt x="3478919" y="4257467"/>
                  </a:lnTo>
                  <a:lnTo>
                    <a:pt x="3476542" y="4305480"/>
                  </a:lnTo>
                  <a:lnTo>
                    <a:pt x="3469499" y="4352679"/>
                  </a:lnTo>
                  <a:lnTo>
                    <a:pt x="3457922" y="4398747"/>
                  </a:lnTo>
                  <a:lnTo>
                    <a:pt x="3441942" y="4443365"/>
                  </a:lnTo>
                  <a:lnTo>
                    <a:pt x="3421692" y="4486213"/>
                  </a:lnTo>
                  <a:lnTo>
                    <a:pt x="3397304" y="4526975"/>
                  </a:lnTo>
                  <a:lnTo>
                    <a:pt x="3368909" y="4565330"/>
                  </a:lnTo>
                  <a:lnTo>
                    <a:pt x="3336640" y="4600961"/>
                  </a:lnTo>
                  <a:lnTo>
                    <a:pt x="3301009" y="4633231"/>
                  </a:lnTo>
                  <a:lnTo>
                    <a:pt x="3262653" y="4661626"/>
                  </a:lnTo>
                  <a:lnTo>
                    <a:pt x="3221892" y="4686014"/>
                  </a:lnTo>
                  <a:lnTo>
                    <a:pt x="3179043" y="4706264"/>
                  </a:lnTo>
                  <a:lnTo>
                    <a:pt x="3134425" y="4722244"/>
                  </a:lnTo>
                  <a:lnTo>
                    <a:pt x="3088357" y="4733821"/>
                  </a:lnTo>
                  <a:lnTo>
                    <a:pt x="3041157" y="4740865"/>
                  </a:lnTo>
                  <a:lnTo>
                    <a:pt x="3025021" y="4741664"/>
                  </a:lnTo>
                  <a:close/>
                </a:path>
              </a:pathLst>
            </a:custGeom>
            <a:solidFill>
              <a:srgbClr val="F7CB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0814" y="2333860"/>
              <a:ext cx="104775" cy="1047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0814" y="2933934"/>
              <a:ext cx="104775" cy="1047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60814" y="4734159"/>
              <a:ext cx="104775" cy="1047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60814" y="5334234"/>
              <a:ext cx="104775" cy="1047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0814" y="5934309"/>
              <a:ext cx="104775" cy="10477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5328059" y="2178380"/>
            <a:ext cx="2681605" cy="3991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95">
                <a:latin typeface="Verdana"/>
                <a:cs typeface="Verdana"/>
              </a:rPr>
              <a:t>I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-65">
                <a:latin typeface="Verdana"/>
                <a:cs typeface="Verdana"/>
              </a:rPr>
              <a:t>s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35">
                <a:latin typeface="Verdana"/>
                <a:cs typeface="Verdana"/>
              </a:rPr>
              <a:t>l</a:t>
            </a:r>
            <a:r>
              <a:rPr dirty="0" sz="2400" spc="40">
                <a:latin typeface="Verdana"/>
                <a:cs typeface="Verdana"/>
              </a:rPr>
              <a:t>l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130">
                <a:latin typeface="Verdana"/>
                <a:cs typeface="Verdana"/>
              </a:rPr>
              <a:t>X</a:t>
            </a:r>
            <a:r>
              <a:rPr dirty="0" sz="2400" spc="-40">
                <a:latin typeface="Verdana"/>
                <a:cs typeface="Verdana"/>
              </a:rPr>
              <a:t>A</a:t>
            </a:r>
            <a:r>
              <a:rPr dirty="0" sz="2400" spc="140">
                <a:latin typeface="Verdana"/>
                <a:cs typeface="Verdana"/>
              </a:rPr>
              <a:t>M</a:t>
            </a:r>
            <a:r>
              <a:rPr dirty="0" sz="2400" spc="105">
                <a:latin typeface="Verdana"/>
                <a:cs typeface="Verdana"/>
              </a:rPr>
              <a:t>P</a:t>
            </a:r>
            <a:r>
              <a:rPr dirty="0" sz="2400" spc="110">
                <a:latin typeface="Verdana"/>
                <a:cs typeface="Verdana"/>
              </a:rPr>
              <a:t>P</a:t>
            </a:r>
            <a:endParaRPr sz="2400">
              <a:latin typeface="Verdana"/>
              <a:cs typeface="Verdana"/>
            </a:endParaRPr>
          </a:p>
          <a:p>
            <a:pPr marL="12700" marR="154940">
              <a:lnSpc>
                <a:spcPts val="4730"/>
              </a:lnSpc>
              <a:spcBef>
                <a:spcPts val="459"/>
              </a:spcBef>
            </a:pPr>
            <a:r>
              <a:rPr dirty="0" sz="2400" spc="-180">
                <a:latin typeface="Verdana"/>
                <a:cs typeface="Verdana"/>
              </a:rPr>
              <a:t>S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35">
                <a:latin typeface="Verdana"/>
                <a:cs typeface="Verdana"/>
              </a:rPr>
              <a:t>t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130">
                <a:latin typeface="Verdana"/>
                <a:cs typeface="Verdana"/>
              </a:rPr>
              <a:t>X</a:t>
            </a:r>
            <a:r>
              <a:rPr dirty="0" sz="2400" spc="-40">
                <a:latin typeface="Verdana"/>
                <a:cs typeface="Verdana"/>
              </a:rPr>
              <a:t>A</a:t>
            </a:r>
            <a:r>
              <a:rPr dirty="0" sz="2400" spc="140">
                <a:latin typeface="Verdana"/>
                <a:cs typeface="Verdana"/>
              </a:rPr>
              <a:t>M</a:t>
            </a:r>
            <a:r>
              <a:rPr dirty="0" sz="2400" spc="105">
                <a:latin typeface="Verdana"/>
                <a:cs typeface="Verdana"/>
              </a:rPr>
              <a:t>P</a:t>
            </a:r>
            <a:r>
              <a:rPr dirty="0" sz="2400" spc="110">
                <a:latin typeface="Verdana"/>
                <a:cs typeface="Verdana"/>
              </a:rPr>
              <a:t>P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30">
                <a:latin typeface="Verdana"/>
                <a:cs typeface="Verdana"/>
              </a:rPr>
              <a:t>d  </a:t>
            </a:r>
            <a:r>
              <a:rPr dirty="0" sz="2400" spc="35">
                <a:latin typeface="Verdana"/>
                <a:cs typeface="Verdana"/>
              </a:rPr>
              <a:t>l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-60">
                <a:latin typeface="Verdana"/>
                <a:cs typeface="Verdana"/>
              </a:rPr>
              <a:t>u</a:t>
            </a:r>
            <a:r>
              <a:rPr dirty="0" sz="2400" spc="-40">
                <a:latin typeface="Verdana"/>
                <a:cs typeface="Verdana"/>
              </a:rPr>
              <a:t>n</a:t>
            </a:r>
            <a:r>
              <a:rPr dirty="0" sz="2400" spc="75">
                <a:latin typeface="Verdana"/>
                <a:cs typeface="Verdana"/>
              </a:rPr>
              <a:t>c</a:t>
            </a:r>
            <a:r>
              <a:rPr dirty="0" sz="2400" spc="-35">
                <a:latin typeface="Verdana"/>
                <a:cs typeface="Verdana"/>
              </a:rPr>
              <a:t>h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105">
                <a:latin typeface="Verdana"/>
                <a:cs typeface="Verdana"/>
              </a:rPr>
              <a:t>P</a:t>
            </a:r>
            <a:r>
              <a:rPr dirty="0" sz="2400">
                <a:latin typeface="Verdana"/>
                <a:cs typeface="Verdana"/>
              </a:rPr>
              <a:t>H</a:t>
            </a:r>
            <a:r>
              <a:rPr dirty="0" sz="2400" spc="110">
                <a:latin typeface="Verdana"/>
                <a:cs typeface="Verdana"/>
              </a:rPr>
              <a:t>P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140">
                <a:latin typeface="Verdana"/>
                <a:cs typeface="Verdana"/>
              </a:rPr>
              <a:t>M</a:t>
            </a:r>
            <a:r>
              <a:rPr dirty="0" sz="2400" spc="-45">
                <a:latin typeface="Verdana"/>
                <a:cs typeface="Verdana"/>
              </a:rPr>
              <a:t>y  </a:t>
            </a:r>
            <a:r>
              <a:rPr dirty="0" sz="2400" spc="-40">
                <a:latin typeface="Verdana"/>
                <a:cs typeface="Verdana"/>
              </a:rPr>
              <a:t>Admin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 sz="2400" spc="-5">
                <a:latin typeface="Verdana"/>
                <a:cs typeface="Verdana"/>
              </a:rPr>
              <a:t>C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55">
                <a:latin typeface="Verdana"/>
                <a:cs typeface="Verdana"/>
              </a:rPr>
              <a:t>e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105">
                <a:latin typeface="Verdana"/>
                <a:cs typeface="Verdana"/>
              </a:rPr>
              <a:t>a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40">
                <a:latin typeface="Verdana"/>
                <a:cs typeface="Verdana"/>
              </a:rPr>
              <a:t>d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40">
                <a:latin typeface="Verdana"/>
                <a:cs typeface="Verdana"/>
              </a:rPr>
              <a:t>b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-65">
                <a:latin typeface="Verdana"/>
                <a:cs typeface="Verdana"/>
              </a:rPr>
              <a:t>s</a:t>
            </a:r>
            <a:r>
              <a:rPr dirty="0" sz="2400" spc="-55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  <a:p>
            <a:pPr marL="12700" marR="265430">
              <a:lnSpc>
                <a:spcPts val="4730"/>
              </a:lnSpc>
              <a:spcBef>
                <a:spcPts val="260"/>
              </a:spcBef>
            </a:pPr>
            <a:r>
              <a:rPr dirty="0" sz="2400" spc="75">
                <a:latin typeface="Verdana"/>
                <a:cs typeface="Verdana"/>
              </a:rPr>
              <a:t>c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55">
                <a:latin typeface="Verdana"/>
                <a:cs typeface="Verdana"/>
              </a:rPr>
              <a:t>e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105">
                <a:latin typeface="Verdana"/>
                <a:cs typeface="Verdana"/>
              </a:rPr>
              <a:t>a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110">
                <a:latin typeface="Verdana"/>
                <a:cs typeface="Verdana"/>
              </a:rPr>
              <a:t>a</a:t>
            </a:r>
            <a:r>
              <a:rPr dirty="0" sz="2400" spc="40">
                <a:latin typeface="Verdana"/>
                <a:cs typeface="Verdana"/>
              </a:rPr>
              <a:t>b</a:t>
            </a:r>
            <a:r>
              <a:rPr dirty="0" sz="2400" spc="35">
                <a:latin typeface="Verdana"/>
                <a:cs typeface="Verdana"/>
              </a:rPr>
              <a:t>l</a:t>
            </a:r>
            <a:r>
              <a:rPr dirty="0" sz="2400" spc="-40">
                <a:latin typeface="Verdana"/>
                <a:cs typeface="Verdana"/>
              </a:rPr>
              <a:t>e  </a:t>
            </a:r>
            <a:r>
              <a:rPr dirty="0" sz="2400" spc="-145">
                <a:latin typeface="Verdana"/>
                <a:cs typeface="Verdana"/>
              </a:rPr>
              <a:t>W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-25">
                <a:latin typeface="Verdana"/>
                <a:cs typeface="Verdana"/>
              </a:rPr>
              <a:t>i</a:t>
            </a:r>
            <a:r>
              <a:rPr dirty="0" sz="2400" spc="30">
                <a:latin typeface="Verdana"/>
                <a:cs typeface="Verdana"/>
              </a:rPr>
              <a:t>t</a:t>
            </a:r>
            <a:r>
              <a:rPr dirty="0" sz="2400" spc="-55">
                <a:latin typeface="Verdana"/>
                <a:cs typeface="Verdana"/>
              </a:rPr>
              <a:t>e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-180">
                <a:latin typeface="Verdana"/>
                <a:cs typeface="Verdana"/>
              </a:rPr>
              <a:t>S</a:t>
            </a:r>
            <a:r>
              <a:rPr dirty="0" sz="2400" spc="-15">
                <a:latin typeface="Verdana"/>
                <a:cs typeface="Verdana"/>
              </a:rPr>
              <a:t>Q</a:t>
            </a:r>
            <a:r>
              <a:rPr dirty="0" sz="2400" spc="20">
                <a:latin typeface="Verdana"/>
                <a:cs typeface="Verdana"/>
              </a:rPr>
              <a:t>L</a:t>
            </a:r>
            <a:r>
              <a:rPr dirty="0" sz="2400" spc="-260">
                <a:latin typeface="Verdana"/>
                <a:cs typeface="Verdana"/>
              </a:rPr>
              <a:t> </a:t>
            </a:r>
            <a:r>
              <a:rPr dirty="0" sz="2400" spc="40">
                <a:latin typeface="Verdana"/>
                <a:cs typeface="Verdana"/>
              </a:rPr>
              <a:t>q</a:t>
            </a:r>
            <a:r>
              <a:rPr dirty="0" sz="2400" spc="-60">
                <a:latin typeface="Verdana"/>
                <a:cs typeface="Verdana"/>
              </a:rPr>
              <a:t>u</a:t>
            </a:r>
            <a:r>
              <a:rPr dirty="0" sz="2400" spc="-60">
                <a:latin typeface="Verdana"/>
                <a:cs typeface="Verdana"/>
              </a:rPr>
              <a:t>e</a:t>
            </a:r>
            <a:r>
              <a:rPr dirty="0" sz="2400" spc="-35">
                <a:latin typeface="Verdana"/>
                <a:cs typeface="Verdana"/>
              </a:rPr>
              <a:t>r</a:t>
            </a:r>
            <a:r>
              <a:rPr dirty="0" sz="2400" spc="-6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15204" y="1645095"/>
            <a:ext cx="10366375" cy="7610475"/>
            <a:chOff x="4115204" y="1645095"/>
            <a:chExt cx="10366375" cy="761047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5452" y="1645095"/>
              <a:ext cx="8105774" cy="43052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5204" y="5540391"/>
              <a:ext cx="7553324" cy="3714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887" y="164784"/>
            <a:ext cx="9168130" cy="5685790"/>
          </a:xfrm>
          <a:custGeom>
            <a:avLst/>
            <a:gdLst/>
            <a:ahLst/>
            <a:cxnLst/>
            <a:rect l="l" t="t" r="r" b="b"/>
            <a:pathLst>
              <a:path w="9168130" h="5685790">
                <a:moveTo>
                  <a:pt x="8220170" y="5685472"/>
                </a:moveTo>
                <a:lnTo>
                  <a:pt x="947642" y="5685472"/>
                </a:lnTo>
                <a:lnTo>
                  <a:pt x="898870" y="5684239"/>
                </a:lnTo>
                <a:lnTo>
                  <a:pt x="850738" y="5680579"/>
                </a:lnTo>
                <a:lnTo>
                  <a:pt x="803305" y="5674552"/>
                </a:lnTo>
                <a:lnTo>
                  <a:pt x="756633" y="5666217"/>
                </a:lnTo>
                <a:lnTo>
                  <a:pt x="710780" y="5655634"/>
                </a:lnTo>
                <a:lnTo>
                  <a:pt x="665806" y="5642862"/>
                </a:lnTo>
                <a:lnTo>
                  <a:pt x="621771" y="5627962"/>
                </a:lnTo>
                <a:lnTo>
                  <a:pt x="578734" y="5610993"/>
                </a:lnTo>
                <a:lnTo>
                  <a:pt x="536755" y="5592013"/>
                </a:lnTo>
                <a:lnTo>
                  <a:pt x="495892" y="5571084"/>
                </a:lnTo>
                <a:lnTo>
                  <a:pt x="456207" y="5548264"/>
                </a:lnTo>
                <a:lnTo>
                  <a:pt x="417757" y="5523612"/>
                </a:lnTo>
                <a:lnTo>
                  <a:pt x="380603" y="5497190"/>
                </a:lnTo>
                <a:lnTo>
                  <a:pt x="344805" y="5469056"/>
                </a:lnTo>
                <a:lnTo>
                  <a:pt x="310421" y="5439269"/>
                </a:lnTo>
                <a:lnTo>
                  <a:pt x="277512" y="5407890"/>
                </a:lnTo>
                <a:lnTo>
                  <a:pt x="246136" y="5374977"/>
                </a:lnTo>
                <a:lnTo>
                  <a:pt x="216354" y="5340591"/>
                </a:lnTo>
                <a:lnTo>
                  <a:pt x="188224" y="5304791"/>
                </a:lnTo>
                <a:lnTo>
                  <a:pt x="161807" y="5267637"/>
                </a:lnTo>
                <a:lnTo>
                  <a:pt x="137161" y="5229188"/>
                </a:lnTo>
                <a:lnTo>
                  <a:pt x="114347" y="5189503"/>
                </a:lnTo>
                <a:lnTo>
                  <a:pt x="93423" y="5148643"/>
                </a:lnTo>
                <a:lnTo>
                  <a:pt x="74450" y="5106667"/>
                </a:lnTo>
                <a:lnTo>
                  <a:pt x="57486" y="5063635"/>
                </a:lnTo>
                <a:lnTo>
                  <a:pt x="42591" y="5019605"/>
                </a:lnTo>
                <a:lnTo>
                  <a:pt x="29825" y="4974638"/>
                </a:lnTo>
                <a:lnTo>
                  <a:pt x="19246" y="4928794"/>
                </a:lnTo>
                <a:lnTo>
                  <a:pt x="10915" y="4882131"/>
                </a:lnTo>
                <a:lnTo>
                  <a:pt x="4891" y="4834710"/>
                </a:lnTo>
                <a:lnTo>
                  <a:pt x="1232" y="4786589"/>
                </a:lnTo>
                <a:lnTo>
                  <a:pt x="0" y="4737830"/>
                </a:lnTo>
                <a:lnTo>
                  <a:pt x="0" y="947641"/>
                </a:lnTo>
                <a:lnTo>
                  <a:pt x="1232" y="898874"/>
                </a:lnTo>
                <a:lnTo>
                  <a:pt x="4892" y="850746"/>
                </a:lnTo>
                <a:lnTo>
                  <a:pt x="10918" y="803318"/>
                </a:lnTo>
                <a:lnTo>
                  <a:pt x="19251" y="756650"/>
                </a:lnTo>
                <a:lnTo>
                  <a:pt x="29832" y="710801"/>
                </a:lnTo>
                <a:lnTo>
                  <a:pt x="42601" y="665831"/>
                </a:lnTo>
                <a:lnTo>
                  <a:pt x="57499" y="621798"/>
                </a:lnTo>
                <a:lnTo>
                  <a:pt x="74466" y="578764"/>
                </a:lnTo>
                <a:lnTo>
                  <a:pt x="93442" y="536786"/>
                </a:lnTo>
                <a:lnTo>
                  <a:pt x="114369" y="495926"/>
                </a:lnTo>
                <a:lnTo>
                  <a:pt x="137186" y="456241"/>
                </a:lnTo>
                <a:lnTo>
                  <a:pt x="161834" y="417793"/>
                </a:lnTo>
                <a:lnTo>
                  <a:pt x="188254" y="380639"/>
                </a:lnTo>
                <a:lnTo>
                  <a:pt x="216385" y="344841"/>
                </a:lnTo>
                <a:lnTo>
                  <a:pt x="246169" y="310456"/>
                </a:lnTo>
                <a:lnTo>
                  <a:pt x="277546" y="277546"/>
                </a:lnTo>
                <a:lnTo>
                  <a:pt x="310456" y="246169"/>
                </a:lnTo>
                <a:lnTo>
                  <a:pt x="344841" y="216385"/>
                </a:lnTo>
                <a:lnTo>
                  <a:pt x="380639" y="188254"/>
                </a:lnTo>
                <a:lnTo>
                  <a:pt x="417793" y="161834"/>
                </a:lnTo>
                <a:lnTo>
                  <a:pt x="456241" y="137186"/>
                </a:lnTo>
                <a:lnTo>
                  <a:pt x="495926" y="114369"/>
                </a:lnTo>
                <a:lnTo>
                  <a:pt x="536786" y="93442"/>
                </a:lnTo>
                <a:lnTo>
                  <a:pt x="578764" y="74466"/>
                </a:lnTo>
                <a:lnTo>
                  <a:pt x="621798" y="57499"/>
                </a:lnTo>
                <a:lnTo>
                  <a:pt x="665831" y="42601"/>
                </a:lnTo>
                <a:lnTo>
                  <a:pt x="710801" y="29832"/>
                </a:lnTo>
                <a:lnTo>
                  <a:pt x="756650" y="19251"/>
                </a:lnTo>
                <a:lnTo>
                  <a:pt x="803318" y="10918"/>
                </a:lnTo>
                <a:lnTo>
                  <a:pt x="850746" y="4892"/>
                </a:lnTo>
                <a:lnTo>
                  <a:pt x="898873" y="1232"/>
                </a:lnTo>
                <a:lnTo>
                  <a:pt x="947642" y="0"/>
                </a:lnTo>
                <a:lnTo>
                  <a:pt x="8220170" y="0"/>
                </a:lnTo>
                <a:lnTo>
                  <a:pt x="8268929" y="1232"/>
                </a:lnTo>
                <a:lnTo>
                  <a:pt x="8317050" y="4892"/>
                </a:lnTo>
                <a:lnTo>
                  <a:pt x="8364471" y="10918"/>
                </a:lnTo>
                <a:lnTo>
                  <a:pt x="8411134" y="19251"/>
                </a:lnTo>
                <a:lnTo>
                  <a:pt x="8456979" y="29832"/>
                </a:lnTo>
                <a:lnTo>
                  <a:pt x="8501945" y="42601"/>
                </a:lnTo>
                <a:lnTo>
                  <a:pt x="8545975" y="57499"/>
                </a:lnTo>
                <a:lnTo>
                  <a:pt x="8589007" y="74466"/>
                </a:lnTo>
                <a:lnTo>
                  <a:pt x="8630983" y="93442"/>
                </a:lnTo>
                <a:lnTo>
                  <a:pt x="8671843" y="114369"/>
                </a:lnTo>
                <a:lnTo>
                  <a:pt x="8711528" y="137186"/>
                </a:lnTo>
                <a:lnTo>
                  <a:pt x="8749977" y="161834"/>
                </a:lnTo>
                <a:lnTo>
                  <a:pt x="8787131" y="188254"/>
                </a:lnTo>
                <a:lnTo>
                  <a:pt x="8822931" y="216385"/>
                </a:lnTo>
                <a:lnTo>
                  <a:pt x="8857317" y="246169"/>
                </a:lnTo>
                <a:lnTo>
                  <a:pt x="8890229" y="277546"/>
                </a:lnTo>
                <a:lnTo>
                  <a:pt x="8921609" y="310456"/>
                </a:lnTo>
                <a:lnTo>
                  <a:pt x="8951395" y="344841"/>
                </a:lnTo>
                <a:lnTo>
                  <a:pt x="8979530" y="380639"/>
                </a:lnTo>
                <a:lnTo>
                  <a:pt x="9005952" y="417793"/>
                </a:lnTo>
                <a:lnTo>
                  <a:pt x="9030603" y="456241"/>
                </a:lnTo>
                <a:lnTo>
                  <a:pt x="9053423" y="495926"/>
                </a:lnTo>
                <a:lnTo>
                  <a:pt x="9074353" y="536786"/>
                </a:lnTo>
                <a:lnTo>
                  <a:pt x="9093332" y="578764"/>
                </a:lnTo>
                <a:lnTo>
                  <a:pt x="9110302" y="621798"/>
                </a:lnTo>
                <a:lnTo>
                  <a:pt x="9125202" y="665831"/>
                </a:lnTo>
                <a:lnTo>
                  <a:pt x="9137973" y="710801"/>
                </a:lnTo>
                <a:lnTo>
                  <a:pt x="9148556" y="756650"/>
                </a:lnTo>
                <a:lnTo>
                  <a:pt x="9156891" y="803318"/>
                </a:lnTo>
                <a:lnTo>
                  <a:pt x="9162918" y="850746"/>
                </a:lnTo>
                <a:lnTo>
                  <a:pt x="9166578" y="898874"/>
                </a:lnTo>
                <a:lnTo>
                  <a:pt x="9167812" y="947641"/>
                </a:lnTo>
                <a:lnTo>
                  <a:pt x="9167812" y="4737830"/>
                </a:lnTo>
                <a:lnTo>
                  <a:pt x="9166578" y="4786598"/>
                </a:lnTo>
                <a:lnTo>
                  <a:pt x="9162917" y="4834726"/>
                </a:lnTo>
                <a:lnTo>
                  <a:pt x="9156890" y="4882153"/>
                </a:lnTo>
                <a:lnTo>
                  <a:pt x="9148554" y="4928821"/>
                </a:lnTo>
                <a:lnTo>
                  <a:pt x="9137970" y="4974670"/>
                </a:lnTo>
                <a:lnTo>
                  <a:pt x="9125198" y="5019641"/>
                </a:lnTo>
                <a:lnTo>
                  <a:pt x="9110297" y="5063673"/>
                </a:lnTo>
                <a:lnTo>
                  <a:pt x="9093327" y="5106708"/>
                </a:lnTo>
                <a:lnTo>
                  <a:pt x="9074348" y="5148685"/>
                </a:lnTo>
                <a:lnTo>
                  <a:pt x="9053418" y="5189546"/>
                </a:lnTo>
                <a:lnTo>
                  <a:pt x="9030598" y="5229230"/>
                </a:lnTo>
                <a:lnTo>
                  <a:pt x="9005947" y="5267679"/>
                </a:lnTo>
                <a:lnTo>
                  <a:pt x="8979525" y="5304832"/>
                </a:lnTo>
                <a:lnTo>
                  <a:pt x="8951392" y="5340631"/>
                </a:lnTo>
                <a:lnTo>
                  <a:pt x="8921606" y="5375015"/>
                </a:lnTo>
                <a:lnTo>
                  <a:pt x="8890227" y="5407925"/>
                </a:lnTo>
                <a:lnTo>
                  <a:pt x="8857316" y="5439302"/>
                </a:lnTo>
                <a:lnTo>
                  <a:pt x="8822931" y="5469086"/>
                </a:lnTo>
                <a:lnTo>
                  <a:pt x="8787132" y="5497218"/>
                </a:lnTo>
                <a:lnTo>
                  <a:pt x="8749979" y="5523638"/>
                </a:lnTo>
                <a:lnTo>
                  <a:pt x="8711531" y="5548286"/>
                </a:lnTo>
                <a:lnTo>
                  <a:pt x="8671848" y="5571103"/>
                </a:lnTo>
                <a:lnTo>
                  <a:pt x="8630989" y="5592029"/>
                </a:lnTo>
                <a:lnTo>
                  <a:pt x="8589013" y="5611006"/>
                </a:lnTo>
                <a:lnTo>
                  <a:pt x="8545981" y="5627973"/>
                </a:lnTo>
                <a:lnTo>
                  <a:pt x="8501952" y="5642871"/>
                </a:lnTo>
                <a:lnTo>
                  <a:pt x="8456985" y="5655640"/>
                </a:lnTo>
                <a:lnTo>
                  <a:pt x="8411139" y="5666221"/>
                </a:lnTo>
                <a:lnTo>
                  <a:pt x="8364475" y="5674554"/>
                </a:lnTo>
                <a:lnTo>
                  <a:pt x="8317052" y="5680580"/>
                </a:lnTo>
                <a:lnTo>
                  <a:pt x="8268927" y="5684239"/>
                </a:lnTo>
                <a:lnTo>
                  <a:pt x="8220170" y="5685472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6925" y="164784"/>
            <a:ext cx="8419147" cy="9639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4029" y="6803580"/>
            <a:ext cx="6283960" cy="3002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036060">
              <a:lnSpc>
                <a:spcPts val="4070"/>
              </a:lnSpc>
              <a:spcBef>
                <a:spcPts val="100"/>
              </a:spcBef>
            </a:pPr>
            <a:r>
              <a:rPr dirty="0" sz="3600" spc="-10">
                <a:solidFill>
                  <a:srgbClr val="252525"/>
                </a:solidFill>
                <a:latin typeface="Lucida Sans Unicode"/>
                <a:cs typeface="Lucida Sans Unicode"/>
              </a:rPr>
              <a:t>Group</a:t>
            </a:r>
            <a:r>
              <a:rPr dirty="0" sz="3600" spc="-229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20">
                <a:solidFill>
                  <a:srgbClr val="252525"/>
                </a:solidFill>
                <a:latin typeface="Lucida Sans Unicode"/>
                <a:cs typeface="Lucida Sans Unicode"/>
              </a:rPr>
              <a:t>Ng:</a:t>
            </a:r>
            <a:endParaRPr sz="3600">
              <a:latin typeface="Lucida Sans Unicode"/>
              <a:cs typeface="Lucida Sans Unicode"/>
            </a:endParaRPr>
          </a:p>
          <a:p>
            <a:pPr algn="ctr" marL="1772920" marR="5080" indent="-635">
              <a:lnSpc>
                <a:spcPts val="3820"/>
              </a:lnSpc>
              <a:spcBef>
                <a:spcPts val="295"/>
              </a:spcBef>
            </a:pPr>
            <a:r>
              <a:rPr dirty="0" sz="3600" spc="-40">
                <a:solidFill>
                  <a:srgbClr val="252525"/>
                </a:solidFill>
                <a:latin typeface="Lucida Sans Unicode"/>
                <a:cs typeface="Lucida Sans Unicode"/>
              </a:rPr>
              <a:t>Chetan </a:t>
            </a:r>
            <a:r>
              <a:rPr dirty="0" sz="3600" spc="-15">
                <a:solidFill>
                  <a:srgbClr val="252525"/>
                </a:solidFill>
                <a:latin typeface="Lucida Sans Unicode"/>
                <a:cs typeface="Lucida Sans Unicode"/>
              </a:rPr>
              <a:t>Samrit </a:t>
            </a:r>
            <a:r>
              <a:rPr dirty="0" sz="3600" spc="-10">
                <a:solidFill>
                  <a:srgbClr val="252525"/>
                </a:solidFill>
                <a:latin typeface="Lucida Sans Unicode"/>
                <a:cs typeface="Lucida Sans Unicode"/>
              </a:rPr>
              <a:t> Darshana </a:t>
            </a:r>
            <a:r>
              <a:rPr dirty="0" sz="3600" spc="-25">
                <a:solidFill>
                  <a:srgbClr val="252525"/>
                </a:solidFill>
                <a:latin typeface="Lucida Sans Unicode"/>
                <a:cs typeface="Lucida Sans Unicode"/>
              </a:rPr>
              <a:t>Nagpure </a:t>
            </a:r>
            <a:r>
              <a:rPr dirty="0" sz="3600" spc="-2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35">
                <a:solidFill>
                  <a:srgbClr val="252525"/>
                </a:solidFill>
                <a:latin typeface="Lucida Sans Unicode"/>
                <a:cs typeface="Lucida Sans Unicode"/>
              </a:rPr>
              <a:t>Deepak</a:t>
            </a:r>
            <a:r>
              <a:rPr dirty="0" sz="3600" spc="-24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0">
                <a:solidFill>
                  <a:srgbClr val="252525"/>
                </a:solidFill>
                <a:latin typeface="Lucida Sans Unicode"/>
                <a:cs typeface="Lucida Sans Unicode"/>
              </a:rPr>
              <a:t>Suryawanshi </a:t>
            </a:r>
            <a:r>
              <a:rPr dirty="0" sz="3600" spc="-112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600">
                <a:solidFill>
                  <a:srgbClr val="252525"/>
                </a:solidFill>
                <a:latin typeface="Lucida Sans Unicode"/>
                <a:cs typeface="Lucida Sans Unicode"/>
              </a:rPr>
              <a:t>Suryadeep </a:t>
            </a:r>
            <a:r>
              <a:rPr dirty="0" sz="3600" spc="-55">
                <a:solidFill>
                  <a:srgbClr val="252525"/>
                </a:solidFill>
                <a:latin typeface="Lucida Sans Unicode"/>
                <a:cs typeface="Lucida Sans Unicode"/>
              </a:rPr>
              <a:t>Khungar </a:t>
            </a:r>
            <a:r>
              <a:rPr dirty="0" sz="3600" spc="-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75">
                <a:solidFill>
                  <a:srgbClr val="252525"/>
                </a:solidFill>
                <a:latin typeface="Lucida Sans Unicode"/>
                <a:cs typeface="Lucida Sans Unicode"/>
              </a:rPr>
              <a:t>Yash</a:t>
            </a:r>
            <a:r>
              <a:rPr dirty="0" sz="3600" spc="-17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0">
                <a:solidFill>
                  <a:srgbClr val="252525"/>
                </a:solidFill>
                <a:latin typeface="Lucida Sans Unicode"/>
                <a:cs typeface="Lucida Sans Unicode"/>
              </a:rPr>
              <a:t>Dorshetwar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27850" y="598340"/>
            <a:ext cx="64389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45" b="0">
                <a:latin typeface="Verdana"/>
                <a:cs typeface="Verdana"/>
              </a:rPr>
              <a:t>Problem</a:t>
            </a:r>
            <a:r>
              <a:rPr dirty="0" sz="4800" spc="-330" b="0">
                <a:latin typeface="Verdana"/>
                <a:cs typeface="Verdana"/>
              </a:rPr>
              <a:t> </a:t>
            </a:r>
            <a:r>
              <a:rPr dirty="0" sz="4800" spc="15" b="0">
                <a:latin typeface="Verdana"/>
                <a:cs typeface="Verdana"/>
              </a:rPr>
              <a:t>Statement: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929" y="1611228"/>
            <a:ext cx="7831455" cy="374586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>
              <a:lnSpc>
                <a:spcPts val="4870"/>
              </a:lnSpc>
              <a:spcBef>
                <a:spcPts val="300"/>
              </a:spcBef>
            </a:pPr>
            <a:r>
              <a:rPr dirty="0" sz="4100" spc="155">
                <a:latin typeface="Verdana"/>
                <a:cs typeface="Verdana"/>
              </a:rPr>
              <a:t>Predict/Recommend </a:t>
            </a:r>
            <a:r>
              <a:rPr dirty="0" sz="4100" spc="120">
                <a:latin typeface="Verdana"/>
                <a:cs typeface="Verdana"/>
              </a:rPr>
              <a:t>the </a:t>
            </a:r>
            <a:r>
              <a:rPr dirty="0" sz="4100" spc="125">
                <a:latin typeface="Verdana"/>
                <a:cs typeface="Verdana"/>
              </a:rPr>
              <a:t> </a:t>
            </a:r>
            <a:r>
              <a:rPr dirty="0" sz="4100" spc="120">
                <a:latin typeface="Verdana"/>
                <a:cs typeface="Verdana"/>
              </a:rPr>
              <a:t>customer</a:t>
            </a:r>
            <a:r>
              <a:rPr dirty="0" sz="4100" spc="-285">
                <a:latin typeface="Verdana"/>
                <a:cs typeface="Verdana"/>
              </a:rPr>
              <a:t> </a:t>
            </a:r>
            <a:r>
              <a:rPr dirty="0" sz="4100" spc="155">
                <a:latin typeface="Verdana"/>
                <a:cs typeface="Verdana"/>
              </a:rPr>
              <a:t>segment</a:t>
            </a:r>
            <a:r>
              <a:rPr dirty="0" sz="4100" spc="-285">
                <a:latin typeface="Verdana"/>
                <a:cs typeface="Verdana"/>
              </a:rPr>
              <a:t> </a:t>
            </a:r>
            <a:r>
              <a:rPr dirty="0" sz="4100" spc="5">
                <a:latin typeface="Verdana"/>
                <a:cs typeface="Verdana"/>
              </a:rPr>
              <a:t>for</a:t>
            </a:r>
            <a:r>
              <a:rPr dirty="0" sz="4100" spc="-280">
                <a:latin typeface="Verdana"/>
                <a:cs typeface="Verdana"/>
              </a:rPr>
              <a:t> </a:t>
            </a:r>
            <a:r>
              <a:rPr dirty="0" sz="4100" spc="-45">
                <a:latin typeface="Verdana"/>
                <a:cs typeface="Verdana"/>
              </a:rPr>
              <a:t>a</a:t>
            </a:r>
            <a:r>
              <a:rPr dirty="0" sz="4100" spc="-285">
                <a:latin typeface="Verdana"/>
                <a:cs typeface="Verdana"/>
              </a:rPr>
              <a:t> </a:t>
            </a:r>
            <a:r>
              <a:rPr dirty="0" sz="4100" spc="185">
                <a:latin typeface="Verdana"/>
                <a:cs typeface="Verdana"/>
              </a:rPr>
              <a:t>new </a:t>
            </a:r>
            <a:r>
              <a:rPr dirty="0" sz="4100" spc="-1425">
                <a:latin typeface="Verdana"/>
                <a:cs typeface="Verdana"/>
              </a:rPr>
              <a:t> </a:t>
            </a:r>
            <a:r>
              <a:rPr dirty="0" sz="4100" spc="145">
                <a:latin typeface="Verdana"/>
                <a:cs typeface="Verdana"/>
              </a:rPr>
              <a:t>wine</a:t>
            </a:r>
            <a:r>
              <a:rPr dirty="0" sz="4100" spc="-285">
                <a:latin typeface="Verdana"/>
                <a:cs typeface="Verdana"/>
              </a:rPr>
              <a:t> </a:t>
            </a:r>
            <a:r>
              <a:rPr dirty="0" sz="4100" spc="100">
                <a:latin typeface="Verdana"/>
                <a:cs typeface="Verdana"/>
              </a:rPr>
              <a:t>based</a:t>
            </a:r>
            <a:r>
              <a:rPr dirty="0" sz="4100" spc="-280">
                <a:latin typeface="Verdana"/>
                <a:cs typeface="Verdana"/>
              </a:rPr>
              <a:t> </a:t>
            </a:r>
            <a:r>
              <a:rPr dirty="0" sz="4100" spc="155">
                <a:latin typeface="Verdana"/>
                <a:cs typeface="Verdana"/>
              </a:rPr>
              <a:t>on</a:t>
            </a:r>
            <a:r>
              <a:rPr dirty="0" sz="4100" spc="-280">
                <a:latin typeface="Verdana"/>
                <a:cs typeface="Verdana"/>
              </a:rPr>
              <a:t> </a:t>
            </a:r>
            <a:r>
              <a:rPr dirty="0" sz="4100" spc="120">
                <a:latin typeface="Verdana"/>
                <a:cs typeface="Verdana"/>
              </a:rPr>
              <a:t>the</a:t>
            </a:r>
            <a:r>
              <a:rPr dirty="0" sz="4100" spc="-280">
                <a:latin typeface="Verdana"/>
                <a:cs typeface="Verdana"/>
              </a:rPr>
              <a:t> </a:t>
            </a:r>
            <a:r>
              <a:rPr dirty="0" sz="4100" spc="145">
                <a:latin typeface="Verdana"/>
                <a:cs typeface="Verdana"/>
              </a:rPr>
              <a:t>wine</a:t>
            </a:r>
            <a:r>
              <a:rPr dirty="0" sz="4100" spc="-280">
                <a:latin typeface="Verdana"/>
                <a:cs typeface="Verdana"/>
              </a:rPr>
              <a:t> </a:t>
            </a:r>
            <a:r>
              <a:rPr dirty="0" sz="4100" spc="125">
                <a:latin typeface="Verdana"/>
                <a:cs typeface="Verdana"/>
              </a:rPr>
              <a:t>shop </a:t>
            </a:r>
            <a:r>
              <a:rPr dirty="0" sz="4100" spc="-1425">
                <a:latin typeface="Verdana"/>
                <a:cs typeface="Verdana"/>
              </a:rPr>
              <a:t> </a:t>
            </a:r>
            <a:r>
              <a:rPr dirty="0" sz="4100" spc="60">
                <a:latin typeface="Verdana"/>
                <a:cs typeface="Verdana"/>
              </a:rPr>
              <a:t>dataset </a:t>
            </a:r>
            <a:r>
              <a:rPr dirty="0" sz="4100" spc="35">
                <a:latin typeface="Verdana"/>
                <a:cs typeface="Verdana"/>
              </a:rPr>
              <a:t>by </a:t>
            </a:r>
            <a:r>
              <a:rPr dirty="0" sz="4100" spc="130">
                <a:latin typeface="Verdana"/>
                <a:cs typeface="Verdana"/>
              </a:rPr>
              <a:t>performing </a:t>
            </a:r>
            <a:r>
              <a:rPr dirty="0" sz="4100" spc="135">
                <a:latin typeface="Verdana"/>
                <a:cs typeface="Verdana"/>
              </a:rPr>
              <a:t> </a:t>
            </a:r>
            <a:r>
              <a:rPr dirty="0" sz="4100" spc="90">
                <a:latin typeface="Verdana"/>
                <a:cs typeface="Verdana"/>
              </a:rPr>
              <a:t>dimensionality</a:t>
            </a:r>
            <a:r>
              <a:rPr dirty="0" sz="4100" spc="-280">
                <a:latin typeface="Verdana"/>
                <a:cs typeface="Verdana"/>
              </a:rPr>
              <a:t> </a:t>
            </a:r>
            <a:r>
              <a:rPr dirty="0" sz="4100" spc="130">
                <a:latin typeface="Verdana"/>
                <a:cs typeface="Verdana"/>
              </a:rPr>
              <a:t>reduction</a:t>
            </a:r>
            <a:endParaRPr sz="4100">
              <a:latin typeface="Verdana"/>
              <a:cs typeface="Verdana"/>
            </a:endParaRPr>
          </a:p>
          <a:p>
            <a:pPr algn="ctr">
              <a:lnSpc>
                <a:spcPts val="4740"/>
              </a:lnSpc>
            </a:pPr>
            <a:r>
              <a:rPr dirty="0" sz="4100" spc="130">
                <a:latin typeface="Verdana"/>
                <a:cs typeface="Verdana"/>
              </a:rPr>
              <a:t>using</a:t>
            </a:r>
            <a:r>
              <a:rPr dirty="0" sz="4100" spc="-315">
                <a:latin typeface="Verdana"/>
                <a:cs typeface="Verdana"/>
              </a:rPr>
              <a:t> </a:t>
            </a:r>
            <a:r>
              <a:rPr dirty="0" sz="4100" spc="195">
                <a:latin typeface="Verdana"/>
                <a:cs typeface="Verdana"/>
              </a:rPr>
              <a:t>LDA</a:t>
            </a:r>
            <a:endParaRPr sz="4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1558" y="522598"/>
            <a:ext cx="11179810" cy="1952625"/>
          </a:xfrm>
          <a:custGeom>
            <a:avLst/>
            <a:gdLst/>
            <a:ahLst/>
            <a:cxnLst/>
            <a:rect l="l" t="t" r="r" b="b"/>
            <a:pathLst>
              <a:path w="11179810" h="1952625">
                <a:moveTo>
                  <a:pt x="10779616" y="1952624"/>
                </a:moveTo>
                <a:lnTo>
                  <a:pt x="400182" y="1952624"/>
                </a:lnTo>
                <a:lnTo>
                  <a:pt x="345883" y="1949652"/>
                </a:lnTo>
                <a:lnTo>
                  <a:pt x="293804" y="1940997"/>
                </a:lnTo>
                <a:lnTo>
                  <a:pt x="244420" y="1927045"/>
                </a:lnTo>
                <a:lnTo>
                  <a:pt x="198210" y="1908184"/>
                </a:lnTo>
                <a:lnTo>
                  <a:pt x="155650" y="1884804"/>
                </a:lnTo>
                <a:lnTo>
                  <a:pt x="117217" y="1857290"/>
                </a:lnTo>
                <a:lnTo>
                  <a:pt x="83388" y="1826033"/>
                </a:lnTo>
                <a:lnTo>
                  <a:pt x="54640" y="1791418"/>
                </a:lnTo>
                <a:lnTo>
                  <a:pt x="31450" y="1753836"/>
                </a:lnTo>
                <a:lnTo>
                  <a:pt x="14296" y="1713672"/>
                </a:lnTo>
                <a:lnTo>
                  <a:pt x="3653" y="1671316"/>
                </a:lnTo>
                <a:lnTo>
                  <a:pt x="0" y="1627155"/>
                </a:lnTo>
                <a:lnTo>
                  <a:pt x="0" y="325468"/>
                </a:lnTo>
                <a:lnTo>
                  <a:pt x="3653" y="281307"/>
                </a:lnTo>
                <a:lnTo>
                  <a:pt x="14296" y="238951"/>
                </a:lnTo>
                <a:lnTo>
                  <a:pt x="31450" y="198787"/>
                </a:lnTo>
                <a:lnTo>
                  <a:pt x="54640" y="161204"/>
                </a:lnTo>
                <a:lnTo>
                  <a:pt x="83388" y="126590"/>
                </a:lnTo>
                <a:lnTo>
                  <a:pt x="117217" y="95332"/>
                </a:lnTo>
                <a:lnTo>
                  <a:pt x="155650" y="67819"/>
                </a:lnTo>
                <a:lnTo>
                  <a:pt x="198210" y="44438"/>
                </a:lnTo>
                <a:lnTo>
                  <a:pt x="244420" y="25578"/>
                </a:lnTo>
                <a:lnTo>
                  <a:pt x="293804" y="11626"/>
                </a:lnTo>
                <a:lnTo>
                  <a:pt x="345883" y="2970"/>
                </a:lnTo>
                <a:lnTo>
                  <a:pt x="400171" y="0"/>
                </a:lnTo>
                <a:lnTo>
                  <a:pt x="10779626" y="0"/>
                </a:lnTo>
                <a:lnTo>
                  <a:pt x="10833915" y="2970"/>
                </a:lnTo>
                <a:lnTo>
                  <a:pt x="10885994" y="11626"/>
                </a:lnTo>
                <a:lnTo>
                  <a:pt x="10935377" y="25578"/>
                </a:lnTo>
                <a:lnTo>
                  <a:pt x="10981588" y="44438"/>
                </a:lnTo>
                <a:lnTo>
                  <a:pt x="11024148" y="67819"/>
                </a:lnTo>
                <a:lnTo>
                  <a:pt x="11062581" y="95332"/>
                </a:lnTo>
                <a:lnTo>
                  <a:pt x="11096410" y="126590"/>
                </a:lnTo>
                <a:lnTo>
                  <a:pt x="11125158" y="161204"/>
                </a:lnTo>
                <a:lnTo>
                  <a:pt x="11148348" y="198787"/>
                </a:lnTo>
                <a:lnTo>
                  <a:pt x="11165502" y="238951"/>
                </a:lnTo>
                <a:lnTo>
                  <a:pt x="11176145" y="281307"/>
                </a:lnTo>
                <a:lnTo>
                  <a:pt x="11179798" y="325468"/>
                </a:lnTo>
                <a:lnTo>
                  <a:pt x="11179798" y="1627155"/>
                </a:lnTo>
                <a:lnTo>
                  <a:pt x="11176145" y="1671316"/>
                </a:lnTo>
                <a:lnTo>
                  <a:pt x="11165502" y="1713672"/>
                </a:lnTo>
                <a:lnTo>
                  <a:pt x="11148348" y="1753836"/>
                </a:lnTo>
                <a:lnTo>
                  <a:pt x="11125158" y="1791418"/>
                </a:lnTo>
                <a:lnTo>
                  <a:pt x="11096410" y="1826033"/>
                </a:lnTo>
                <a:lnTo>
                  <a:pt x="11062581" y="1857290"/>
                </a:lnTo>
                <a:lnTo>
                  <a:pt x="11024148" y="1884804"/>
                </a:lnTo>
                <a:lnTo>
                  <a:pt x="10981588" y="1908184"/>
                </a:lnTo>
                <a:lnTo>
                  <a:pt x="10935377" y="1927045"/>
                </a:lnTo>
                <a:lnTo>
                  <a:pt x="10885994" y="1940997"/>
                </a:lnTo>
                <a:lnTo>
                  <a:pt x="10833915" y="1949652"/>
                </a:lnTo>
                <a:lnTo>
                  <a:pt x="10779616" y="195262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08235" y="1075111"/>
            <a:ext cx="362712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305">
                <a:latin typeface="Calibri"/>
                <a:cs typeface="Calibri"/>
              </a:rPr>
              <a:t>Ideal</a:t>
            </a:r>
            <a:r>
              <a:rPr dirty="0" sz="5000" spc="110">
                <a:latin typeface="Calibri"/>
                <a:cs typeface="Calibri"/>
              </a:rPr>
              <a:t> </a:t>
            </a:r>
            <a:r>
              <a:rPr dirty="0" sz="5000" spc="375">
                <a:latin typeface="Calibri"/>
                <a:cs typeface="Calibri"/>
              </a:rPr>
              <a:t>Result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133" y="3885791"/>
            <a:ext cx="161924" cy="161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133" y="5857466"/>
            <a:ext cx="161924" cy="161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133" y="7829141"/>
            <a:ext cx="161924" cy="1619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18858" y="3547965"/>
            <a:ext cx="9918700" cy="528320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810895">
              <a:lnSpc>
                <a:spcPct val="100000"/>
              </a:lnSpc>
              <a:spcBef>
                <a:spcPts val="835"/>
              </a:spcBef>
            </a:pPr>
            <a:r>
              <a:rPr dirty="0" sz="3700">
                <a:latin typeface="Verdana"/>
                <a:cs typeface="Verdana"/>
              </a:rPr>
              <a:t>C</a:t>
            </a:r>
            <a:r>
              <a:rPr dirty="0" sz="3700" spc="-45">
                <a:latin typeface="Verdana"/>
                <a:cs typeface="Verdana"/>
              </a:rPr>
              <a:t>r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70">
                <a:latin typeface="Verdana"/>
                <a:cs typeface="Verdana"/>
              </a:rPr>
              <a:t>p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70">
                <a:latin typeface="Verdana"/>
                <a:cs typeface="Verdana"/>
              </a:rPr>
              <a:t>d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450">
                <a:latin typeface="Verdana"/>
                <a:cs typeface="Verdana"/>
              </a:rPr>
              <a:t>I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320">
                <a:latin typeface="Verdana"/>
                <a:cs typeface="Verdana"/>
              </a:rPr>
              <a:t>!</a:t>
            </a: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3700" spc="-15">
                <a:latin typeface="Verdana"/>
                <a:cs typeface="Verdana"/>
              </a:rPr>
              <a:t>Y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-40">
                <a:latin typeface="Verdana"/>
                <a:cs typeface="Verdana"/>
              </a:rPr>
              <a:t>r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65">
                <a:latin typeface="Verdana"/>
                <a:cs typeface="Verdana"/>
              </a:rPr>
              <a:t>d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65">
                <a:latin typeface="Verdana"/>
                <a:cs typeface="Verdana"/>
              </a:rPr>
              <a:t>l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120">
                <a:latin typeface="Verdana"/>
                <a:cs typeface="Verdana"/>
              </a:rPr>
              <a:t>c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210">
                <a:latin typeface="Verdana"/>
                <a:cs typeface="Verdana"/>
              </a:rPr>
              <a:t>m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40">
                <a:latin typeface="Verdana"/>
                <a:cs typeface="Verdana"/>
              </a:rPr>
              <a:t>r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270">
                <a:latin typeface="Verdana"/>
                <a:cs typeface="Verdana"/>
              </a:rPr>
              <a:t>g</a:t>
            </a:r>
            <a:r>
              <a:rPr dirty="0" sz="3700" spc="-210">
                <a:latin typeface="Verdana"/>
                <a:cs typeface="Verdana"/>
              </a:rPr>
              <a:t>m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55">
                <a:latin typeface="Verdana"/>
                <a:cs typeface="Verdana"/>
              </a:rPr>
              <a:t>t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-55">
                <a:latin typeface="Verdana"/>
                <a:cs typeface="Verdana"/>
              </a:rPr>
              <a:t>h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65">
                <a:latin typeface="Verdana"/>
                <a:cs typeface="Verdana"/>
              </a:rPr>
              <a:t>l</a:t>
            </a:r>
            <a:r>
              <a:rPr dirty="0" sz="3700" spc="70">
                <a:latin typeface="Verdana"/>
                <a:cs typeface="Verdana"/>
              </a:rPr>
              <a:t>d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65">
                <a:latin typeface="Verdana"/>
                <a:cs typeface="Verdana"/>
              </a:rPr>
              <a:t>b</a:t>
            </a:r>
            <a:r>
              <a:rPr dirty="0" sz="3700" spc="-80">
                <a:latin typeface="Verdana"/>
                <a:cs typeface="Verdana"/>
              </a:rPr>
              <a:t>e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385">
                <a:latin typeface="Verdana"/>
                <a:cs typeface="Verdana"/>
              </a:rPr>
              <a:t>1</a:t>
            </a:r>
            <a:endParaRPr sz="3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850">
              <a:latin typeface="Verdana"/>
              <a:cs typeface="Verdana"/>
            </a:endParaRPr>
          </a:p>
          <a:p>
            <a:pPr marL="810895">
              <a:lnSpc>
                <a:spcPct val="100000"/>
              </a:lnSpc>
            </a:pPr>
            <a:r>
              <a:rPr dirty="0" sz="3700" spc="-50">
                <a:latin typeface="Verdana"/>
                <a:cs typeface="Verdana"/>
              </a:rPr>
              <a:t>A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50">
                <a:latin typeface="Verdana"/>
                <a:cs typeface="Verdana"/>
              </a:rPr>
              <a:t>taste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50">
                <a:latin typeface="Verdana"/>
                <a:cs typeface="Verdana"/>
              </a:rPr>
              <a:t>that's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80">
                <a:latin typeface="Verdana"/>
                <a:cs typeface="Verdana"/>
              </a:rPr>
              <a:t>elegant</a:t>
            </a:r>
            <a:r>
              <a:rPr dirty="0" sz="3700" spc="-390">
                <a:latin typeface="Verdana"/>
                <a:cs typeface="Verdana"/>
              </a:rPr>
              <a:t> </a:t>
            </a:r>
            <a:r>
              <a:rPr dirty="0" sz="3700" spc="-50">
                <a:latin typeface="Verdana"/>
                <a:cs typeface="Verdana"/>
              </a:rPr>
              <a:t>and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35">
                <a:latin typeface="Verdana"/>
                <a:cs typeface="Verdana"/>
              </a:rPr>
              <a:t>sophisticated!</a:t>
            </a: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3700" spc="-15">
                <a:latin typeface="Verdana"/>
                <a:cs typeface="Verdana"/>
              </a:rPr>
              <a:t>Y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-40">
                <a:latin typeface="Verdana"/>
                <a:cs typeface="Verdana"/>
              </a:rPr>
              <a:t>r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65">
                <a:latin typeface="Verdana"/>
                <a:cs typeface="Verdana"/>
              </a:rPr>
              <a:t>d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65">
                <a:latin typeface="Verdana"/>
                <a:cs typeface="Verdana"/>
              </a:rPr>
              <a:t>l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120">
                <a:latin typeface="Verdana"/>
                <a:cs typeface="Verdana"/>
              </a:rPr>
              <a:t>c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210">
                <a:latin typeface="Verdana"/>
                <a:cs typeface="Verdana"/>
              </a:rPr>
              <a:t>m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40">
                <a:latin typeface="Verdana"/>
                <a:cs typeface="Verdana"/>
              </a:rPr>
              <a:t>r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270">
                <a:latin typeface="Verdana"/>
                <a:cs typeface="Verdana"/>
              </a:rPr>
              <a:t>g</a:t>
            </a:r>
            <a:r>
              <a:rPr dirty="0" sz="3700" spc="-210">
                <a:latin typeface="Verdana"/>
                <a:cs typeface="Verdana"/>
              </a:rPr>
              <a:t>m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55">
                <a:latin typeface="Verdana"/>
                <a:cs typeface="Verdana"/>
              </a:rPr>
              <a:t>t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-55">
                <a:latin typeface="Verdana"/>
                <a:cs typeface="Verdana"/>
              </a:rPr>
              <a:t>h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65">
                <a:latin typeface="Verdana"/>
                <a:cs typeface="Verdana"/>
              </a:rPr>
              <a:t>l</a:t>
            </a:r>
            <a:r>
              <a:rPr dirty="0" sz="3700" spc="70">
                <a:latin typeface="Verdana"/>
                <a:cs typeface="Verdana"/>
              </a:rPr>
              <a:t>d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65">
                <a:latin typeface="Verdana"/>
                <a:cs typeface="Verdana"/>
              </a:rPr>
              <a:t>b</a:t>
            </a:r>
            <a:r>
              <a:rPr dirty="0" sz="3700" spc="-80">
                <a:latin typeface="Verdana"/>
                <a:cs typeface="Verdana"/>
              </a:rPr>
              <a:t>e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325">
                <a:latin typeface="Verdana"/>
                <a:cs typeface="Verdana"/>
              </a:rPr>
              <a:t>2</a:t>
            </a:r>
            <a:endParaRPr sz="3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850">
              <a:latin typeface="Verdana"/>
              <a:cs typeface="Verdana"/>
            </a:endParaRPr>
          </a:p>
          <a:p>
            <a:pPr marL="810895">
              <a:lnSpc>
                <a:spcPct val="100000"/>
              </a:lnSpc>
            </a:pPr>
            <a:r>
              <a:rPr dirty="0" sz="3700" spc="-275">
                <a:latin typeface="Verdana"/>
                <a:cs typeface="Verdana"/>
              </a:rPr>
              <a:t>S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65">
                <a:latin typeface="Verdana"/>
                <a:cs typeface="Verdana"/>
              </a:rPr>
              <a:t>b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65">
                <a:latin typeface="Verdana"/>
                <a:cs typeface="Verdana"/>
              </a:rPr>
              <a:t>l</a:t>
            </a:r>
            <a:r>
              <a:rPr dirty="0" sz="3700" spc="-80">
                <a:latin typeface="Verdana"/>
                <a:cs typeface="Verdana"/>
              </a:rPr>
              <a:t>e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70">
                <a:latin typeface="Verdana"/>
                <a:cs typeface="Verdana"/>
              </a:rPr>
              <a:t>d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275">
                <a:latin typeface="Verdana"/>
                <a:cs typeface="Verdana"/>
              </a:rPr>
              <a:t>S</a:t>
            </a:r>
            <a:r>
              <a:rPr dirty="0" sz="3700" spc="-210">
                <a:latin typeface="Verdana"/>
                <a:cs typeface="Verdana"/>
              </a:rPr>
              <a:t>m</a:t>
            </a:r>
            <a:r>
              <a:rPr dirty="0" sz="3700" spc="35">
                <a:latin typeface="Verdana"/>
                <a:cs typeface="Verdana"/>
              </a:rPr>
              <a:t>oo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-55">
                <a:latin typeface="Verdana"/>
                <a:cs typeface="Verdana"/>
              </a:rPr>
              <a:t>h</a:t>
            </a:r>
            <a:r>
              <a:rPr dirty="0" sz="3700" spc="-320">
                <a:latin typeface="Verdana"/>
                <a:cs typeface="Verdana"/>
              </a:rPr>
              <a:t>!</a:t>
            </a: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3700" spc="-15">
                <a:latin typeface="Verdana"/>
                <a:cs typeface="Verdana"/>
              </a:rPr>
              <a:t>Y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-40">
                <a:latin typeface="Verdana"/>
                <a:cs typeface="Verdana"/>
              </a:rPr>
              <a:t>r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30">
                <a:latin typeface="Verdana"/>
                <a:cs typeface="Verdana"/>
              </a:rPr>
              <a:t>i</a:t>
            </a:r>
            <a:r>
              <a:rPr dirty="0" sz="3700" spc="65">
                <a:latin typeface="Verdana"/>
                <a:cs typeface="Verdana"/>
              </a:rPr>
              <a:t>d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170">
                <a:latin typeface="Verdana"/>
                <a:cs typeface="Verdana"/>
              </a:rPr>
              <a:t>a</a:t>
            </a:r>
            <a:r>
              <a:rPr dirty="0" sz="3700" spc="65">
                <a:latin typeface="Verdana"/>
                <a:cs typeface="Verdana"/>
              </a:rPr>
              <a:t>l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120">
                <a:latin typeface="Verdana"/>
                <a:cs typeface="Verdana"/>
              </a:rPr>
              <a:t>c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50">
                <a:latin typeface="Verdana"/>
                <a:cs typeface="Verdana"/>
              </a:rPr>
              <a:t>t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210">
                <a:latin typeface="Verdana"/>
                <a:cs typeface="Verdana"/>
              </a:rPr>
              <a:t>m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40">
                <a:latin typeface="Verdana"/>
                <a:cs typeface="Verdana"/>
              </a:rPr>
              <a:t>r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270">
                <a:latin typeface="Verdana"/>
                <a:cs typeface="Verdana"/>
              </a:rPr>
              <a:t>g</a:t>
            </a:r>
            <a:r>
              <a:rPr dirty="0" sz="3700" spc="-210">
                <a:latin typeface="Verdana"/>
                <a:cs typeface="Verdana"/>
              </a:rPr>
              <a:t>m</a:t>
            </a:r>
            <a:r>
              <a:rPr dirty="0" sz="3700" spc="-85">
                <a:latin typeface="Verdana"/>
                <a:cs typeface="Verdana"/>
              </a:rPr>
              <a:t>e</a:t>
            </a:r>
            <a:r>
              <a:rPr dirty="0" sz="3700" spc="-55">
                <a:latin typeface="Verdana"/>
                <a:cs typeface="Verdana"/>
              </a:rPr>
              <a:t>n</a:t>
            </a:r>
            <a:r>
              <a:rPr dirty="0" sz="3700" spc="55">
                <a:latin typeface="Verdana"/>
                <a:cs typeface="Verdana"/>
              </a:rPr>
              <a:t>t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90">
                <a:latin typeface="Verdana"/>
                <a:cs typeface="Verdana"/>
              </a:rPr>
              <a:t>s</a:t>
            </a:r>
            <a:r>
              <a:rPr dirty="0" sz="3700" spc="-55">
                <a:latin typeface="Verdana"/>
                <a:cs typeface="Verdana"/>
              </a:rPr>
              <a:t>h</a:t>
            </a:r>
            <a:r>
              <a:rPr dirty="0" sz="3700" spc="35">
                <a:latin typeface="Verdana"/>
                <a:cs typeface="Verdana"/>
              </a:rPr>
              <a:t>o</a:t>
            </a:r>
            <a:r>
              <a:rPr dirty="0" sz="3700" spc="-85">
                <a:latin typeface="Verdana"/>
                <a:cs typeface="Verdana"/>
              </a:rPr>
              <a:t>u</a:t>
            </a:r>
            <a:r>
              <a:rPr dirty="0" sz="3700" spc="65">
                <a:latin typeface="Verdana"/>
                <a:cs typeface="Verdana"/>
              </a:rPr>
              <a:t>l</a:t>
            </a:r>
            <a:r>
              <a:rPr dirty="0" sz="3700" spc="70">
                <a:latin typeface="Verdana"/>
                <a:cs typeface="Verdana"/>
              </a:rPr>
              <a:t>d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65">
                <a:latin typeface="Verdana"/>
                <a:cs typeface="Verdana"/>
              </a:rPr>
              <a:t>b</a:t>
            </a:r>
            <a:r>
              <a:rPr dirty="0" sz="3700" spc="-80">
                <a:latin typeface="Verdana"/>
                <a:cs typeface="Verdana"/>
              </a:rPr>
              <a:t>e</a:t>
            </a:r>
            <a:r>
              <a:rPr dirty="0" sz="3700" spc="-395">
                <a:latin typeface="Verdana"/>
                <a:cs typeface="Verdana"/>
              </a:rPr>
              <a:t> </a:t>
            </a:r>
            <a:r>
              <a:rPr dirty="0" sz="3700" spc="-210">
                <a:latin typeface="Verdana"/>
                <a:cs typeface="Verdana"/>
              </a:rPr>
              <a:t>3</a:t>
            </a:r>
            <a:endParaRPr sz="3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7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89669" y="3366783"/>
            <a:ext cx="11106785" cy="3086100"/>
          </a:xfrm>
          <a:custGeom>
            <a:avLst/>
            <a:gdLst/>
            <a:ahLst/>
            <a:cxnLst/>
            <a:rect l="l" t="t" r="r" b="b"/>
            <a:pathLst>
              <a:path w="11106785" h="3086100">
                <a:moveTo>
                  <a:pt x="10622886" y="3086099"/>
                </a:moveTo>
                <a:lnTo>
                  <a:pt x="485774" y="3086099"/>
                </a:lnTo>
                <a:lnTo>
                  <a:pt x="437762" y="3083722"/>
                </a:lnTo>
                <a:lnTo>
                  <a:pt x="390562" y="3076679"/>
                </a:lnTo>
                <a:lnTo>
                  <a:pt x="344494" y="3065102"/>
                </a:lnTo>
                <a:lnTo>
                  <a:pt x="299876" y="3049122"/>
                </a:lnTo>
                <a:lnTo>
                  <a:pt x="257028" y="3028872"/>
                </a:lnTo>
                <a:lnTo>
                  <a:pt x="216266" y="3004483"/>
                </a:lnTo>
                <a:lnTo>
                  <a:pt x="177911" y="2976088"/>
                </a:lnTo>
                <a:lnTo>
                  <a:pt x="142280" y="2943819"/>
                </a:lnTo>
                <a:lnTo>
                  <a:pt x="110010" y="2908188"/>
                </a:lnTo>
                <a:lnTo>
                  <a:pt x="81615" y="2869833"/>
                </a:lnTo>
                <a:lnTo>
                  <a:pt x="57227" y="2829071"/>
                </a:lnTo>
                <a:lnTo>
                  <a:pt x="36977" y="2786223"/>
                </a:lnTo>
                <a:lnTo>
                  <a:pt x="20997" y="2741605"/>
                </a:lnTo>
                <a:lnTo>
                  <a:pt x="9420" y="2695537"/>
                </a:lnTo>
                <a:lnTo>
                  <a:pt x="2377" y="2648337"/>
                </a:lnTo>
                <a:lnTo>
                  <a:pt x="0" y="26003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0622886" y="0"/>
                </a:lnTo>
                <a:lnTo>
                  <a:pt x="10670899" y="2377"/>
                </a:lnTo>
                <a:lnTo>
                  <a:pt x="10718098" y="9420"/>
                </a:lnTo>
                <a:lnTo>
                  <a:pt x="10764166" y="20997"/>
                </a:lnTo>
                <a:lnTo>
                  <a:pt x="10808783" y="36977"/>
                </a:lnTo>
                <a:lnTo>
                  <a:pt x="10851632" y="57227"/>
                </a:lnTo>
                <a:lnTo>
                  <a:pt x="10892393" y="81615"/>
                </a:lnTo>
                <a:lnTo>
                  <a:pt x="10930749" y="110010"/>
                </a:lnTo>
                <a:lnTo>
                  <a:pt x="10966380" y="142280"/>
                </a:lnTo>
                <a:lnTo>
                  <a:pt x="10998650" y="177911"/>
                </a:lnTo>
                <a:lnTo>
                  <a:pt x="11027045" y="216266"/>
                </a:lnTo>
                <a:lnTo>
                  <a:pt x="11051433" y="257028"/>
                </a:lnTo>
                <a:lnTo>
                  <a:pt x="11071683" y="299876"/>
                </a:lnTo>
                <a:lnTo>
                  <a:pt x="11087663" y="344494"/>
                </a:lnTo>
                <a:lnTo>
                  <a:pt x="11099241" y="390562"/>
                </a:lnTo>
                <a:lnTo>
                  <a:pt x="11106284" y="437762"/>
                </a:lnTo>
                <a:lnTo>
                  <a:pt x="11106745" y="447067"/>
                </a:lnTo>
                <a:lnTo>
                  <a:pt x="11106745" y="2639032"/>
                </a:lnTo>
                <a:lnTo>
                  <a:pt x="11099241" y="2695537"/>
                </a:lnTo>
                <a:lnTo>
                  <a:pt x="11087663" y="2741605"/>
                </a:lnTo>
                <a:lnTo>
                  <a:pt x="11071683" y="2786223"/>
                </a:lnTo>
                <a:lnTo>
                  <a:pt x="11051433" y="2829071"/>
                </a:lnTo>
                <a:lnTo>
                  <a:pt x="11027045" y="2869833"/>
                </a:lnTo>
                <a:lnTo>
                  <a:pt x="10998650" y="2908188"/>
                </a:lnTo>
                <a:lnTo>
                  <a:pt x="10966380" y="2943819"/>
                </a:lnTo>
                <a:lnTo>
                  <a:pt x="10930749" y="2976088"/>
                </a:lnTo>
                <a:lnTo>
                  <a:pt x="10892393" y="3004483"/>
                </a:lnTo>
                <a:lnTo>
                  <a:pt x="10851632" y="3028872"/>
                </a:lnTo>
                <a:lnTo>
                  <a:pt x="10808783" y="3049122"/>
                </a:lnTo>
                <a:lnTo>
                  <a:pt x="10764166" y="3065102"/>
                </a:lnTo>
                <a:lnTo>
                  <a:pt x="10718098" y="3076679"/>
                </a:lnTo>
                <a:lnTo>
                  <a:pt x="10670899" y="3083722"/>
                </a:lnTo>
                <a:lnTo>
                  <a:pt x="10622886" y="3086099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70"/>
              <a:t>T</a:t>
            </a:r>
            <a:r>
              <a:rPr dirty="0" spc="-375"/>
              <a:t>H</a:t>
            </a:r>
            <a:r>
              <a:rPr dirty="0" spc="-605"/>
              <a:t>A</a:t>
            </a:r>
            <a:r>
              <a:rPr dirty="0" spc="-480"/>
              <a:t>N</a:t>
            </a:r>
            <a:r>
              <a:rPr dirty="0" spc="-825"/>
              <a:t>K</a:t>
            </a:r>
            <a:r>
              <a:rPr dirty="0" spc="-785"/>
              <a:t> </a:t>
            </a:r>
            <a:r>
              <a:rPr dirty="0" spc="-715"/>
              <a:t>Y</a:t>
            </a:r>
            <a:r>
              <a:rPr dirty="0" spc="-540"/>
              <a:t>O</a:t>
            </a:r>
            <a:r>
              <a:rPr dirty="0" spc="-409"/>
              <a:t>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887" y="164784"/>
            <a:ext cx="9092565" cy="1952625"/>
          </a:xfrm>
          <a:custGeom>
            <a:avLst/>
            <a:gdLst/>
            <a:ahLst/>
            <a:cxnLst/>
            <a:rect l="l" t="t" r="r" b="b"/>
            <a:pathLst>
              <a:path w="9092565" h="1952625">
                <a:moveTo>
                  <a:pt x="8767099" y="1952624"/>
                </a:moveTo>
                <a:lnTo>
                  <a:pt x="325465" y="1952624"/>
                </a:lnTo>
                <a:lnTo>
                  <a:pt x="277377" y="1949095"/>
                </a:lnTo>
                <a:lnTo>
                  <a:pt x="231474" y="1938843"/>
                </a:lnTo>
                <a:lnTo>
                  <a:pt x="188266" y="1922372"/>
                </a:lnTo>
                <a:lnTo>
                  <a:pt x="148254" y="1900186"/>
                </a:lnTo>
                <a:lnTo>
                  <a:pt x="111943" y="1872787"/>
                </a:lnTo>
                <a:lnTo>
                  <a:pt x="79837" y="1840681"/>
                </a:lnTo>
                <a:lnTo>
                  <a:pt x="52438" y="1804370"/>
                </a:lnTo>
                <a:lnTo>
                  <a:pt x="30252" y="1764358"/>
                </a:lnTo>
                <a:lnTo>
                  <a:pt x="13781" y="1721150"/>
                </a:lnTo>
                <a:lnTo>
                  <a:pt x="3529" y="1675247"/>
                </a:lnTo>
                <a:lnTo>
                  <a:pt x="0" y="1627155"/>
                </a:lnTo>
                <a:lnTo>
                  <a:pt x="0" y="325469"/>
                </a:lnTo>
                <a:lnTo>
                  <a:pt x="3529" y="277377"/>
                </a:lnTo>
                <a:lnTo>
                  <a:pt x="13781" y="231474"/>
                </a:lnTo>
                <a:lnTo>
                  <a:pt x="30252" y="188266"/>
                </a:lnTo>
                <a:lnTo>
                  <a:pt x="52438" y="148254"/>
                </a:lnTo>
                <a:lnTo>
                  <a:pt x="79837" y="111943"/>
                </a:lnTo>
                <a:lnTo>
                  <a:pt x="111943" y="79837"/>
                </a:lnTo>
                <a:lnTo>
                  <a:pt x="148254" y="52438"/>
                </a:lnTo>
                <a:lnTo>
                  <a:pt x="188266" y="30252"/>
                </a:lnTo>
                <a:lnTo>
                  <a:pt x="231474" y="13781"/>
                </a:lnTo>
                <a:lnTo>
                  <a:pt x="277377" y="3529"/>
                </a:lnTo>
                <a:lnTo>
                  <a:pt x="325469" y="0"/>
                </a:lnTo>
                <a:lnTo>
                  <a:pt x="8767095" y="0"/>
                </a:lnTo>
                <a:lnTo>
                  <a:pt x="8815187" y="3529"/>
                </a:lnTo>
                <a:lnTo>
                  <a:pt x="8861089" y="13781"/>
                </a:lnTo>
                <a:lnTo>
                  <a:pt x="8904298" y="30252"/>
                </a:lnTo>
                <a:lnTo>
                  <a:pt x="8944310" y="52438"/>
                </a:lnTo>
                <a:lnTo>
                  <a:pt x="8980621" y="79837"/>
                </a:lnTo>
                <a:lnTo>
                  <a:pt x="9012727" y="111943"/>
                </a:lnTo>
                <a:lnTo>
                  <a:pt x="9040125" y="148254"/>
                </a:lnTo>
                <a:lnTo>
                  <a:pt x="9062312" y="188266"/>
                </a:lnTo>
                <a:lnTo>
                  <a:pt x="9078783" y="231474"/>
                </a:lnTo>
                <a:lnTo>
                  <a:pt x="9089035" y="277377"/>
                </a:lnTo>
                <a:lnTo>
                  <a:pt x="9092564" y="325469"/>
                </a:lnTo>
                <a:lnTo>
                  <a:pt x="9092564" y="1627155"/>
                </a:lnTo>
                <a:lnTo>
                  <a:pt x="9089035" y="1675247"/>
                </a:lnTo>
                <a:lnTo>
                  <a:pt x="9078783" y="1721150"/>
                </a:lnTo>
                <a:lnTo>
                  <a:pt x="9062312" y="1764358"/>
                </a:lnTo>
                <a:lnTo>
                  <a:pt x="9040125" y="1804370"/>
                </a:lnTo>
                <a:lnTo>
                  <a:pt x="9012727" y="1840681"/>
                </a:lnTo>
                <a:lnTo>
                  <a:pt x="8980621" y="1872787"/>
                </a:lnTo>
                <a:lnTo>
                  <a:pt x="8944310" y="1900186"/>
                </a:lnTo>
                <a:lnTo>
                  <a:pt x="8904298" y="1922372"/>
                </a:lnTo>
                <a:lnTo>
                  <a:pt x="8861089" y="1938843"/>
                </a:lnTo>
                <a:lnTo>
                  <a:pt x="8815187" y="1949095"/>
                </a:lnTo>
                <a:lnTo>
                  <a:pt x="8767099" y="195262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6925" y="165735"/>
            <a:ext cx="8419147" cy="9639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2524767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3143892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3763017"/>
            <a:ext cx="152400" cy="152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4382142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5001267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5620392"/>
            <a:ext cx="152400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6239517"/>
            <a:ext cx="152400" cy="152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6858642"/>
            <a:ext cx="152400" cy="1523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7477767"/>
            <a:ext cx="152400" cy="1523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8096892"/>
            <a:ext cx="152400" cy="152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8716017"/>
            <a:ext cx="152400" cy="1523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9335142"/>
            <a:ext cx="152400" cy="1523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363" y="9954267"/>
            <a:ext cx="152400" cy="1523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76887" y="2203457"/>
            <a:ext cx="7697470" cy="807402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3600" spc="130" b="1">
                <a:solidFill>
                  <a:srgbClr val="252525"/>
                </a:solidFill>
                <a:latin typeface="Palatino Linotype"/>
                <a:cs typeface="Palatino Linotype"/>
              </a:rPr>
              <a:t>Introduction</a:t>
            </a:r>
            <a:endParaRPr sz="3600">
              <a:latin typeface="Palatino Linotype"/>
              <a:cs typeface="Palatino Linotype"/>
            </a:endParaRPr>
          </a:p>
          <a:p>
            <a:pPr marL="12700" marR="381000">
              <a:lnSpc>
                <a:spcPct val="112799"/>
              </a:lnSpc>
            </a:pPr>
            <a:r>
              <a:rPr dirty="0" sz="3600" spc="130" b="1">
                <a:solidFill>
                  <a:srgbClr val="252525"/>
                </a:solidFill>
                <a:latin typeface="Palatino Linotype"/>
                <a:cs typeface="Palatino Linotype"/>
              </a:rPr>
              <a:t>What</a:t>
            </a:r>
            <a:r>
              <a:rPr dirty="0" sz="3600" spc="80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70" b="1">
                <a:solidFill>
                  <a:srgbClr val="252525"/>
                </a:solidFill>
                <a:latin typeface="Palatino Linotype"/>
                <a:cs typeface="Palatino Linotype"/>
              </a:rPr>
              <a:t>is</a:t>
            </a:r>
            <a:r>
              <a:rPr dirty="0" sz="3600" spc="8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180" b="1">
                <a:solidFill>
                  <a:srgbClr val="252525"/>
                </a:solidFill>
                <a:latin typeface="Palatino Linotype"/>
                <a:cs typeface="Palatino Linotype"/>
              </a:rPr>
              <a:t>customer</a:t>
            </a:r>
            <a:r>
              <a:rPr dirty="0" sz="3600" spc="8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140" b="1">
                <a:solidFill>
                  <a:srgbClr val="252525"/>
                </a:solidFill>
                <a:latin typeface="Palatino Linotype"/>
                <a:cs typeface="Palatino Linotype"/>
              </a:rPr>
              <a:t>segmentation? </a:t>
            </a:r>
            <a:r>
              <a:rPr dirty="0" sz="3600" spc="-88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130" b="1">
                <a:solidFill>
                  <a:srgbClr val="252525"/>
                </a:solidFill>
                <a:latin typeface="Palatino Linotype"/>
                <a:cs typeface="Palatino Linotype"/>
              </a:rPr>
              <a:t>What</a:t>
            </a:r>
            <a:r>
              <a:rPr dirty="0" sz="3600" spc="8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70" b="1">
                <a:solidFill>
                  <a:srgbClr val="252525"/>
                </a:solidFill>
                <a:latin typeface="Palatino Linotype"/>
                <a:cs typeface="Palatino Linotype"/>
              </a:rPr>
              <a:t>is</a:t>
            </a:r>
            <a:r>
              <a:rPr dirty="0" sz="3600" spc="90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-100" b="1">
                <a:solidFill>
                  <a:srgbClr val="252525"/>
                </a:solidFill>
                <a:latin typeface="Palatino Linotype"/>
                <a:cs typeface="Palatino Linotype"/>
              </a:rPr>
              <a:t>LDA?</a:t>
            </a:r>
            <a:endParaRPr sz="3600">
              <a:latin typeface="Palatino Linotype"/>
              <a:cs typeface="Palatino Linotype"/>
            </a:endParaRPr>
          </a:p>
          <a:p>
            <a:pPr marL="12700" marR="4676140">
              <a:lnSpc>
                <a:spcPct val="112799"/>
              </a:lnSpc>
              <a:spcBef>
                <a:spcPts val="5"/>
              </a:spcBef>
            </a:pPr>
            <a:r>
              <a:rPr dirty="0" sz="3600" b="1">
                <a:solidFill>
                  <a:srgbClr val="252525"/>
                </a:solidFill>
                <a:latin typeface="Palatino Linotype"/>
                <a:cs typeface="Palatino Linotype"/>
              </a:rPr>
              <a:t>Model</a:t>
            </a:r>
            <a:r>
              <a:rPr dirty="0" sz="3600" spc="7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10" b="1">
                <a:solidFill>
                  <a:srgbClr val="252525"/>
                </a:solidFill>
                <a:latin typeface="Palatino Linotype"/>
                <a:cs typeface="Palatino Linotype"/>
              </a:rPr>
              <a:t>Code </a:t>
            </a:r>
            <a:r>
              <a:rPr dirty="0" sz="3600" spc="1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-90" b="1">
                <a:solidFill>
                  <a:srgbClr val="252525"/>
                </a:solidFill>
                <a:latin typeface="Palatino Linotype"/>
                <a:cs typeface="Palatino Linotype"/>
              </a:rPr>
              <a:t>API</a:t>
            </a:r>
            <a:r>
              <a:rPr dirty="0" sz="3600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35" b="1">
                <a:solidFill>
                  <a:srgbClr val="252525"/>
                </a:solidFill>
                <a:latin typeface="Palatino Linotype"/>
                <a:cs typeface="Palatino Linotype"/>
              </a:rPr>
              <a:t>Overview</a:t>
            </a:r>
            <a:endParaRPr sz="3600">
              <a:latin typeface="Palatino Linotype"/>
              <a:cs typeface="Palatino Linotype"/>
            </a:endParaRPr>
          </a:p>
          <a:p>
            <a:pPr marL="12700" marR="170815">
              <a:lnSpc>
                <a:spcPct val="112799"/>
              </a:lnSpc>
            </a:pPr>
            <a:r>
              <a:rPr dirty="0" sz="3600" spc="75" b="1">
                <a:solidFill>
                  <a:srgbClr val="252525"/>
                </a:solidFill>
                <a:latin typeface="Palatino Linotype"/>
                <a:cs typeface="Palatino Linotype"/>
              </a:rPr>
              <a:t>General</a:t>
            </a:r>
            <a:r>
              <a:rPr dirty="0" sz="3600" spc="8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-90" b="1">
                <a:solidFill>
                  <a:srgbClr val="252525"/>
                </a:solidFill>
                <a:latin typeface="Palatino Linotype"/>
                <a:cs typeface="Palatino Linotype"/>
              </a:rPr>
              <a:t>API</a:t>
            </a:r>
            <a:r>
              <a:rPr dirty="0" sz="3600" spc="90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75" b="1">
                <a:solidFill>
                  <a:srgbClr val="252525"/>
                </a:solidFill>
                <a:latin typeface="Palatino Linotype"/>
                <a:cs typeface="Palatino Linotype"/>
              </a:rPr>
              <a:t>Working </a:t>
            </a:r>
            <a:r>
              <a:rPr dirty="0" sz="3600" spc="80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95" b="1">
                <a:solidFill>
                  <a:srgbClr val="252525"/>
                </a:solidFill>
                <a:latin typeface="Palatino Linotype"/>
                <a:cs typeface="Palatino Linotype"/>
              </a:rPr>
              <a:t>Components</a:t>
            </a:r>
            <a:r>
              <a:rPr dirty="0" sz="3600" spc="75" b="1">
                <a:solidFill>
                  <a:srgbClr val="252525"/>
                </a:solidFill>
                <a:latin typeface="Palatino Linotype"/>
                <a:cs typeface="Palatino Linotype"/>
              </a:rPr>
              <a:t> used</a:t>
            </a:r>
            <a:r>
              <a:rPr dirty="0" sz="3600" spc="80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40" b="1">
                <a:solidFill>
                  <a:srgbClr val="252525"/>
                </a:solidFill>
                <a:latin typeface="Palatino Linotype"/>
                <a:cs typeface="Palatino Linotype"/>
              </a:rPr>
              <a:t>in</a:t>
            </a:r>
            <a:r>
              <a:rPr dirty="0" sz="3600" spc="80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50" b="1">
                <a:solidFill>
                  <a:srgbClr val="252525"/>
                </a:solidFill>
                <a:latin typeface="Palatino Linotype"/>
                <a:cs typeface="Palatino Linotype"/>
              </a:rPr>
              <a:t>provided</a:t>
            </a:r>
            <a:r>
              <a:rPr dirty="0" sz="3600" spc="80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-90" b="1">
                <a:solidFill>
                  <a:srgbClr val="252525"/>
                </a:solidFill>
                <a:latin typeface="Palatino Linotype"/>
                <a:cs typeface="Palatino Linotype"/>
              </a:rPr>
              <a:t>API</a:t>
            </a:r>
            <a:endParaRPr sz="3600">
              <a:latin typeface="Palatino Linotype"/>
              <a:cs typeface="Palatino Linotype"/>
            </a:endParaRPr>
          </a:p>
          <a:p>
            <a:pPr marL="12700" marR="5080">
              <a:lnSpc>
                <a:spcPct val="112799"/>
              </a:lnSpc>
            </a:pPr>
            <a:r>
              <a:rPr dirty="0" sz="3600" spc="180" b="1">
                <a:solidFill>
                  <a:srgbClr val="252525"/>
                </a:solidFill>
                <a:latin typeface="Palatino Linotype"/>
                <a:cs typeface="Palatino Linotype"/>
              </a:rPr>
              <a:t>Process</a:t>
            </a:r>
            <a:r>
              <a:rPr dirty="0" sz="3600" spc="8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35" b="1">
                <a:solidFill>
                  <a:srgbClr val="252525"/>
                </a:solidFill>
                <a:latin typeface="Palatino Linotype"/>
                <a:cs typeface="Palatino Linotype"/>
              </a:rPr>
              <a:t>Workflow</a:t>
            </a:r>
            <a:r>
              <a:rPr dirty="0" sz="3600" spc="90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110" b="1">
                <a:solidFill>
                  <a:srgbClr val="252525"/>
                </a:solidFill>
                <a:latin typeface="Palatino Linotype"/>
                <a:cs typeface="Palatino Linotype"/>
              </a:rPr>
              <a:t>for</a:t>
            </a:r>
            <a:r>
              <a:rPr dirty="0" sz="3600" spc="8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-90" b="1">
                <a:solidFill>
                  <a:srgbClr val="252525"/>
                </a:solidFill>
                <a:latin typeface="Palatino Linotype"/>
                <a:cs typeface="Palatino Linotype"/>
              </a:rPr>
              <a:t>API</a:t>
            </a:r>
            <a:r>
              <a:rPr dirty="0" sz="3600" spc="90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165" b="1">
                <a:solidFill>
                  <a:srgbClr val="252525"/>
                </a:solidFill>
                <a:latin typeface="Palatino Linotype"/>
                <a:cs typeface="Palatino Linotype"/>
              </a:rPr>
              <a:t>creation </a:t>
            </a:r>
            <a:r>
              <a:rPr dirty="0" sz="3600" spc="-88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-30" b="1">
                <a:solidFill>
                  <a:srgbClr val="252525"/>
                </a:solidFill>
                <a:latin typeface="Palatino Linotype"/>
                <a:cs typeface="Palatino Linotype"/>
              </a:rPr>
              <a:t>UI</a:t>
            </a:r>
            <a:r>
              <a:rPr dirty="0" sz="3600" spc="8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35" b="1">
                <a:solidFill>
                  <a:srgbClr val="252525"/>
                </a:solidFill>
                <a:latin typeface="Palatino Linotype"/>
                <a:cs typeface="Palatino Linotype"/>
              </a:rPr>
              <a:t>Workflow</a:t>
            </a:r>
            <a:endParaRPr sz="3600">
              <a:latin typeface="Palatino Linotype"/>
              <a:cs typeface="Palatino Linotype"/>
            </a:endParaRPr>
          </a:p>
          <a:p>
            <a:pPr marL="12700" marR="2568575">
              <a:lnSpc>
                <a:spcPct val="112799"/>
              </a:lnSpc>
              <a:spcBef>
                <a:spcPts val="5"/>
              </a:spcBef>
            </a:pPr>
            <a:r>
              <a:rPr dirty="0" sz="3600" spc="60" b="1">
                <a:solidFill>
                  <a:srgbClr val="252525"/>
                </a:solidFill>
                <a:latin typeface="Palatino Linotype"/>
                <a:cs typeface="Palatino Linotype"/>
              </a:rPr>
              <a:t>Technology</a:t>
            </a:r>
            <a:r>
              <a:rPr dirty="0" sz="3600" spc="80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120" b="1">
                <a:solidFill>
                  <a:srgbClr val="252525"/>
                </a:solidFill>
                <a:latin typeface="Palatino Linotype"/>
                <a:cs typeface="Palatino Linotype"/>
              </a:rPr>
              <a:t>Stack </a:t>
            </a:r>
            <a:r>
              <a:rPr dirty="0" sz="3600" spc="12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135" b="1">
                <a:solidFill>
                  <a:srgbClr val="252525"/>
                </a:solidFill>
                <a:latin typeface="Palatino Linotype"/>
                <a:cs typeface="Palatino Linotype"/>
              </a:rPr>
              <a:t>Frontend</a:t>
            </a:r>
            <a:r>
              <a:rPr dirty="0" sz="3600" spc="5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60" b="1">
                <a:solidFill>
                  <a:srgbClr val="252525"/>
                </a:solidFill>
                <a:latin typeface="Palatino Linotype"/>
                <a:cs typeface="Palatino Linotype"/>
              </a:rPr>
              <a:t>Development </a:t>
            </a:r>
            <a:r>
              <a:rPr dirty="0" sz="3600" spc="-88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80" b="1">
                <a:solidFill>
                  <a:srgbClr val="252525"/>
                </a:solidFill>
                <a:latin typeface="Palatino Linotype"/>
                <a:cs typeface="Palatino Linotype"/>
              </a:rPr>
              <a:t>Backend </a:t>
            </a:r>
            <a:r>
              <a:rPr dirty="0" sz="3600" spc="60" b="1">
                <a:solidFill>
                  <a:srgbClr val="252525"/>
                </a:solidFill>
                <a:latin typeface="Palatino Linotype"/>
                <a:cs typeface="Palatino Linotype"/>
              </a:rPr>
              <a:t>Development </a:t>
            </a:r>
            <a:r>
              <a:rPr dirty="0" sz="3600" spc="65" b="1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3600" spc="70" b="1">
                <a:solidFill>
                  <a:srgbClr val="252525"/>
                </a:solidFill>
                <a:latin typeface="Palatino Linotype"/>
                <a:cs typeface="Palatino Linotype"/>
              </a:rPr>
              <a:t>Database </a:t>
            </a:r>
            <a:r>
              <a:rPr dirty="0" sz="3600" spc="105" b="1">
                <a:solidFill>
                  <a:srgbClr val="252525"/>
                </a:solidFill>
                <a:latin typeface="Palatino Linotype"/>
                <a:cs typeface="Palatino Linotype"/>
              </a:rPr>
              <a:t>Managment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030784" y="713613"/>
            <a:ext cx="544068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5">
                <a:solidFill>
                  <a:srgbClr val="252525"/>
                </a:solidFill>
                <a:latin typeface="Palatino Linotype"/>
                <a:cs typeface="Palatino Linotype"/>
              </a:rPr>
              <a:t>Table</a:t>
            </a:r>
            <a:r>
              <a:rPr dirty="0" sz="5000" spc="85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5000" spc="-15">
                <a:solidFill>
                  <a:srgbClr val="252525"/>
                </a:solidFill>
                <a:latin typeface="Palatino Linotype"/>
                <a:cs typeface="Palatino Linotype"/>
              </a:rPr>
              <a:t>of</a:t>
            </a:r>
            <a:r>
              <a:rPr dirty="0" sz="5000" spc="85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5000" spc="185">
                <a:solidFill>
                  <a:srgbClr val="252525"/>
                </a:solidFill>
                <a:latin typeface="Palatino Linotype"/>
                <a:cs typeface="Palatino Linotype"/>
              </a:rPr>
              <a:t>Contents</a:t>
            </a:r>
            <a:endParaRPr sz="5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97717" y="505301"/>
            <a:ext cx="9092565" cy="1952625"/>
          </a:xfrm>
          <a:custGeom>
            <a:avLst/>
            <a:gdLst/>
            <a:ahLst/>
            <a:cxnLst/>
            <a:rect l="l" t="t" r="r" b="b"/>
            <a:pathLst>
              <a:path w="9092565" h="1952625">
                <a:moveTo>
                  <a:pt x="8767095" y="1952624"/>
                </a:moveTo>
                <a:lnTo>
                  <a:pt x="325468" y="1952624"/>
                </a:lnTo>
                <a:lnTo>
                  <a:pt x="277376" y="1949095"/>
                </a:lnTo>
                <a:lnTo>
                  <a:pt x="231474" y="1938843"/>
                </a:lnTo>
                <a:lnTo>
                  <a:pt x="188265" y="1922372"/>
                </a:lnTo>
                <a:lnTo>
                  <a:pt x="148254" y="1900185"/>
                </a:lnTo>
                <a:lnTo>
                  <a:pt x="111943" y="1872787"/>
                </a:lnTo>
                <a:lnTo>
                  <a:pt x="79836" y="1840681"/>
                </a:lnTo>
                <a:lnTo>
                  <a:pt x="52438" y="1804370"/>
                </a:lnTo>
                <a:lnTo>
                  <a:pt x="30252" y="1764358"/>
                </a:lnTo>
                <a:lnTo>
                  <a:pt x="13781" y="1721149"/>
                </a:lnTo>
                <a:lnTo>
                  <a:pt x="3529" y="1675247"/>
                </a:lnTo>
                <a:lnTo>
                  <a:pt x="0" y="1627158"/>
                </a:lnTo>
                <a:lnTo>
                  <a:pt x="0" y="325465"/>
                </a:lnTo>
                <a:lnTo>
                  <a:pt x="3529" y="277376"/>
                </a:lnTo>
                <a:lnTo>
                  <a:pt x="13781" y="231474"/>
                </a:lnTo>
                <a:lnTo>
                  <a:pt x="30252" y="188265"/>
                </a:lnTo>
                <a:lnTo>
                  <a:pt x="52438" y="148254"/>
                </a:lnTo>
                <a:lnTo>
                  <a:pt x="79836" y="111943"/>
                </a:lnTo>
                <a:lnTo>
                  <a:pt x="111943" y="79836"/>
                </a:lnTo>
                <a:lnTo>
                  <a:pt x="148254" y="52438"/>
                </a:lnTo>
                <a:lnTo>
                  <a:pt x="188265" y="30252"/>
                </a:lnTo>
                <a:lnTo>
                  <a:pt x="231474" y="13781"/>
                </a:lnTo>
                <a:lnTo>
                  <a:pt x="277376" y="3529"/>
                </a:lnTo>
                <a:lnTo>
                  <a:pt x="325466" y="0"/>
                </a:lnTo>
                <a:lnTo>
                  <a:pt x="8767098" y="0"/>
                </a:lnTo>
                <a:lnTo>
                  <a:pt x="8815187" y="3529"/>
                </a:lnTo>
                <a:lnTo>
                  <a:pt x="8861089" y="13781"/>
                </a:lnTo>
                <a:lnTo>
                  <a:pt x="8904298" y="30252"/>
                </a:lnTo>
                <a:lnTo>
                  <a:pt x="8944310" y="52438"/>
                </a:lnTo>
                <a:lnTo>
                  <a:pt x="8980620" y="79836"/>
                </a:lnTo>
                <a:lnTo>
                  <a:pt x="9012727" y="111943"/>
                </a:lnTo>
                <a:lnTo>
                  <a:pt x="9040125" y="148254"/>
                </a:lnTo>
                <a:lnTo>
                  <a:pt x="9062312" y="188265"/>
                </a:lnTo>
                <a:lnTo>
                  <a:pt x="9078783" y="231474"/>
                </a:lnTo>
                <a:lnTo>
                  <a:pt x="9089035" y="277376"/>
                </a:lnTo>
                <a:lnTo>
                  <a:pt x="9092564" y="325465"/>
                </a:lnTo>
                <a:lnTo>
                  <a:pt x="9092564" y="1627158"/>
                </a:lnTo>
                <a:lnTo>
                  <a:pt x="9089035" y="1675247"/>
                </a:lnTo>
                <a:lnTo>
                  <a:pt x="9078783" y="1721149"/>
                </a:lnTo>
                <a:lnTo>
                  <a:pt x="9062312" y="1764358"/>
                </a:lnTo>
                <a:lnTo>
                  <a:pt x="9040125" y="1804370"/>
                </a:lnTo>
                <a:lnTo>
                  <a:pt x="9012727" y="1840681"/>
                </a:lnTo>
                <a:lnTo>
                  <a:pt x="8980620" y="1872787"/>
                </a:lnTo>
                <a:lnTo>
                  <a:pt x="8944310" y="1900185"/>
                </a:lnTo>
                <a:lnTo>
                  <a:pt x="8904298" y="1922372"/>
                </a:lnTo>
                <a:lnTo>
                  <a:pt x="8861089" y="1938843"/>
                </a:lnTo>
                <a:lnTo>
                  <a:pt x="8815187" y="1949095"/>
                </a:lnTo>
                <a:lnTo>
                  <a:pt x="8767095" y="195262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04672" y="1055433"/>
            <a:ext cx="4021454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210">
                <a:latin typeface="Palatino Linotype"/>
                <a:cs typeface="Palatino Linotype"/>
              </a:rPr>
              <a:t>Introduction</a:t>
            </a:r>
            <a:endParaRPr sz="50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0950" y="5757657"/>
            <a:ext cx="6791323" cy="39909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5650" y="3346406"/>
            <a:ext cx="161925" cy="161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5650" y="5775281"/>
            <a:ext cx="161925" cy="1619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05775" y="3126823"/>
            <a:ext cx="16645890" cy="49428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59765">
              <a:lnSpc>
                <a:spcPct val="100000"/>
              </a:lnSpc>
              <a:spcBef>
                <a:spcPts val="125"/>
              </a:spcBef>
            </a:pPr>
            <a:r>
              <a:rPr dirty="0" sz="3550" spc="85">
                <a:solidFill>
                  <a:srgbClr val="252525"/>
                </a:solidFill>
                <a:latin typeface="Lucida Sans Unicode"/>
                <a:cs typeface="Lucida Sans Unicode"/>
              </a:rPr>
              <a:t>Why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05">
                <a:solidFill>
                  <a:srgbClr val="252525"/>
                </a:solidFill>
                <a:latin typeface="Lucida Sans Unicode"/>
                <a:cs typeface="Lucida Sans Unicode"/>
              </a:rPr>
              <a:t>is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customer</a:t>
            </a:r>
            <a:r>
              <a:rPr dirty="0" sz="3550" spc="-14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0">
                <a:solidFill>
                  <a:srgbClr val="252525"/>
                </a:solidFill>
                <a:latin typeface="Lucida Sans Unicode"/>
                <a:cs typeface="Lucida Sans Unicode"/>
              </a:rPr>
              <a:t>segmentation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so</a:t>
            </a:r>
            <a:r>
              <a:rPr dirty="0" sz="3550" spc="-14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important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in</a:t>
            </a:r>
            <a:r>
              <a:rPr dirty="0" sz="3550" spc="-14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the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>
                <a:solidFill>
                  <a:srgbClr val="252525"/>
                </a:solidFill>
                <a:latin typeface="Lucida Sans Unicode"/>
                <a:cs typeface="Lucida Sans Unicode"/>
              </a:rPr>
              <a:t>wine</a:t>
            </a:r>
            <a:r>
              <a:rPr dirty="0" sz="3550" spc="-14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industry?</a:t>
            </a:r>
            <a:endParaRPr sz="3550">
              <a:latin typeface="Lucida Sans Unicode"/>
              <a:cs typeface="Lucida Sans Unicode"/>
            </a:endParaRPr>
          </a:p>
          <a:p>
            <a:pPr marL="12700" marR="5080">
              <a:lnSpc>
                <a:spcPts val="3829"/>
              </a:lnSpc>
              <a:spcBef>
                <a:spcPts val="3879"/>
              </a:spcBef>
            </a:pP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Well,</a:t>
            </a:r>
            <a:r>
              <a:rPr dirty="0" sz="3550" spc="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simply</a:t>
            </a:r>
            <a:r>
              <a:rPr dirty="0" sz="3550" spc="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75">
                <a:solidFill>
                  <a:srgbClr val="252525"/>
                </a:solidFill>
                <a:latin typeface="Lucida Sans Unicode"/>
                <a:cs typeface="Lucida Sans Unicode"/>
              </a:rPr>
              <a:t>put,</a:t>
            </a:r>
            <a:r>
              <a:rPr dirty="0" sz="3550" spc="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85">
                <a:solidFill>
                  <a:srgbClr val="252525"/>
                </a:solidFill>
                <a:latin typeface="Lucida Sans Unicode"/>
                <a:cs typeface="Lucida Sans Unicode"/>
              </a:rPr>
              <a:t>it</a:t>
            </a:r>
            <a:r>
              <a:rPr dirty="0" sz="3550" spc="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allows</a:t>
            </a:r>
            <a:r>
              <a:rPr dirty="0" sz="3550" spc="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wineries</a:t>
            </a:r>
            <a:r>
              <a:rPr dirty="0" sz="3550" spc="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to</a:t>
            </a:r>
            <a:r>
              <a:rPr dirty="0" sz="3550" spc="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better</a:t>
            </a:r>
            <a:r>
              <a:rPr dirty="0" sz="3550" spc="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understand</a:t>
            </a:r>
            <a:r>
              <a:rPr dirty="0" sz="3550" spc="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their</a:t>
            </a:r>
            <a:r>
              <a:rPr dirty="0" sz="3550" spc="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customers</a:t>
            </a:r>
            <a:r>
              <a:rPr dirty="0" sz="3550" spc="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5">
                <a:solidFill>
                  <a:srgbClr val="252525"/>
                </a:solidFill>
                <a:latin typeface="Lucida Sans Unicode"/>
                <a:cs typeface="Lucida Sans Unicode"/>
              </a:rPr>
              <a:t>and </a:t>
            </a:r>
            <a:r>
              <a:rPr dirty="0" sz="3550" spc="-110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tailor</a:t>
            </a:r>
            <a:r>
              <a:rPr dirty="0" sz="3550" spc="-1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their</a:t>
            </a:r>
            <a:r>
              <a:rPr dirty="0" sz="3550" spc="-1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0">
                <a:solidFill>
                  <a:srgbClr val="252525"/>
                </a:solidFill>
                <a:latin typeface="Lucida Sans Unicode"/>
                <a:cs typeface="Lucida Sans Unicode"/>
              </a:rPr>
              <a:t>products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5">
                <a:solidFill>
                  <a:srgbClr val="252525"/>
                </a:solidFill>
                <a:latin typeface="Lucida Sans Unicode"/>
                <a:cs typeface="Lucida Sans Unicode"/>
              </a:rPr>
              <a:t>and</a:t>
            </a:r>
            <a:r>
              <a:rPr dirty="0" sz="3550" spc="-1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45">
                <a:solidFill>
                  <a:srgbClr val="252525"/>
                </a:solidFill>
                <a:latin typeface="Lucida Sans Unicode"/>
                <a:cs typeface="Lucida Sans Unicode"/>
              </a:rPr>
              <a:t>marketing</a:t>
            </a:r>
            <a:r>
              <a:rPr dirty="0" sz="3550" spc="-1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efforts</a:t>
            </a:r>
            <a:r>
              <a:rPr dirty="0" sz="3550" spc="-1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65">
                <a:solidFill>
                  <a:srgbClr val="252525"/>
                </a:solidFill>
                <a:latin typeface="Lucida Sans Unicode"/>
                <a:cs typeface="Lucida Sans Unicode"/>
              </a:rPr>
              <a:t>accordingly.</a:t>
            </a:r>
            <a:endParaRPr sz="3550">
              <a:latin typeface="Lucida Sans Unicode"/>
              <a:cs typeface="Lucida Sans Unicode"/>
            </a:endParaRPr>
          </a:p>
          <a:p>
            <a:pPr marL="659765">
              <a:lnSpc>
                <a:spcPct val="100000"/>
              </a:lnSpc>
              <a:spcBef>
                <a:spcPts val="3325"/>
              </a:spcBef>
            </a:pPr>
            <a:r>
              <a:rPr dirty="0" sz="3550" spc="70">
                <a:solidFill>
                  <a:srgbClr val="252525"/>
                </a:solidFill>
                <a:latin typeface="Lucida Sans Unicode"/>
                <a:cs typeface="Lucida Sans Unicode"/>
              </a:rPr>
              <a:t>What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does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5">
                <a:solidFill>
                  <a:srgbClr val="252525"/>
                </a:solidFill>
                <a:latin typeface="Lucida Sans Unicode"/>
                <a:cs typeface="Lucida Sans Unicode"/>
              </a:rPr>
              <a:t>our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model</a:t>
            </a:r>
            <a:r>
              <a:rPr dirty="0" sz="3550" spc="-1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0">
                <a:solidFill>
                  <a:srgbClr val="252525"/>
                </a:solidFill>
                <a:latin typeface="Lucida Sans Unicode"/>
                <a:cs typeface="Lucida Sans Unicode"/>
              </a:rPr>
              <a:t>provide?</a:t>
            </a:r>
            <a:endParaRPr sz="3550">
              <a:latin typeface="Lucida Sans Unicode"/>
              <a:cs typeface="Lucida Sans Unicode"/>
            </a:endParaRPr>
          </a:p>
          <a:p>
            <a:pPr marL="12700" marR="7038340" indent="120650">
              <a:lnSpc>
                <a:spcPts val="3820"/>
              </a:lnSpc>
              <a:spcBef>
                <a:spcPts val="3885"/>
              </a:spcBef>
            </a:pPr>
            <a:r>
              <a:rPr dirty="0" sz="3550" spc="20">
                <a:solidFill>
                  <a:srgbClr val="252525"/>
                </a:solidFill>
                <a:latin typeface="Lucida Sans Unicode"/>
                <a:cs typeface="Lucida Sans Unicode"/>
              </a:rPr>
              <a:t>Our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model </a:t>
            </a:r>
            <a:r>
              <a:rPr dirty="0" sz="3550" spc="-50">
                <a:solidFill>
                  <a:srgbClr val="252525"/>
                </a:solidFill>
                <a:latin typeface="Lucida Sans Unicode"/>
                <a:cs typeface="Lucida Sans Unicode"/>
              </a:rPr>
              <a:t>divides </a:t>
            </a:r>
            <a:r>
              <a:rPr dirty="0" sz="3550" spc="30">
                <a:solidFill>
                  <a:srgbClr val="252525"/>
                </a:solidFill>
                <a:latin typeface="Lucida Sans Unicode"/>
                <a:cs typeface="Lucida Sans Unicode"/>
              </a:rPr>
              <a:t>a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customer </a:t>
            </a:r>
            <a:r>
              <a:rPr dirty="0" sz="3550" spc="-10">
                <a:solidFill>
                  <a:srgbClr val="252525"/>
                </a:solidFill>
                <a:latin typeface="Lucida Sans Unicode"/>
                <a:cs typeface="Lucida Sans Unicode"/>
              </a:rPr>
              <a:t>base </a:t>
            </a:r>
            <a:r>
              <a:rPr dirty="0" sz="3550" spc="-40">
                <a:solidFill>
                  <a:srgbClr val="252525"/>
                </a:solidFill>
                <a:latin typeface="Lucida Sans Unicode"/>
                <a:cs typeface="Lucida Sans Unicode"/>
              </a:rPr>
              <a:t>into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groups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0">
                <a:solidFill>
                  <a:srgbClr val="252525"/>
                </a:solidFill>
                <a:latin typeface="Lucida Sans Unicode"/>
                <a:cs typeface="Lucida Sans Unicode"/>
              </a:rPr>
              <a:t>of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0">
                <a:solidFill>
                  <a:srgbClr val="252525"/>
                </a:solidFill>
                <a:latin typeface="Lucida Sans Unicode"/>
                <a:cs typeface="Lucida Sans Unicode"/>
              </a:rPr>
              <a:t>individuals</a:t>
            </a:r>
            <a:r>
              <a:rPr dirty="0" sz="3550" spc="-14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that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5">
                <a:solidFill>
                  <a:srgbClr val="252525"/>
                </a:solidFill>
                <a:latin typeface="Lucida Sans Unicode"/>
                <a:cs typeface="Lucida Sans Unicode"/>
              </a:rPr>
              <a:t>have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45">
                <a:solidFill>
                  <a:srgbClr val="252525"/>
                </a:solidFill>
                <a:latin typeface="Lucida Sans Unicode"/>
                <a:cs typeface="Lucida Sans Unicode"/>
              </a:rPr>
              <a:t>similar</a:t>
            </a:r>
            <a:r>
              <a:rPr dirty="0" sz="3550" spc="-14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needs</a:t>
            </a:r>
            <a:endParaRPr sz="3550">
              <a:latin typeface="Lucida Sans Unicode"/>
              <a:cs typeface="Lucida Sans Unicode"/>
            </a:endParaRPr>
          </a:p>
          <a:p>
            <a:pPr marL="254000">
              <a:lnSpc>
                <a:spcPts val="3775"/>
              </a:lnSpc>
            </a:pP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according</a:t>
            </a:r>
            <a:r>
              <a:rPr dirty="0" sz="3550" spc="-17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to</a:t>
            </a:r>
            <a:r>
              <a:rPr dirty="0" sz="3550" spc="-17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>
                <a:solidFill>
                  <a:srgbClr val="252525"/>
                </a:solidFill>
                <a:latin typeface="Lucida Sans Unicode"/>
                <a:cs typeface="Lucida Sans Unicode"/>
              </a:rPr>
              <a:t>wine</a:t>
            </a:r>
            <a:r>
              <a:rPr dirty="0" sz="3550" spc="-16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0">
                <a:solidFill>
                  <a:srgbClr val="252525"/>
                </a:solidFill>
                <a:latin typeface="Lucida Sans Unicode"/>
                <a:cs typeface="Lucida Sans Unicode"/>
              </a:rPr>
              <a:t>ingredients.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5301" y="305755"/>
            <a:ext cx="10314940" cy="1952625"/>
          </a:xfrm>
          <a:custGeom>
            <a:avLst/>
            <a:gdLst/>
            <a:ahLst/>
            <a:cxnLst/>
            <a:rect l="l" t="t" r="r" b="b"/>
            <a:pathLst>
              <a:path w="10314940" h="1952625">
                <a:moveTo>
                  <a:pt x="9961814" y="1952624"/>
                </a:moveTo>
                <a:lnTo>
                  <a:pt x="353022" y="1952624"/>
                </a:lnTo>
                <a:lnTo>
                  <a:pt x="305123" y="1949652"/>
                </a:lnTo>
                <a:lnTo>
                  <a:pt x="259180" y="1940997"/>
                </a:lnTo>
                <a:lnTo>
                  <a:pt x="215617" y="1927045"/>
                </a:lnTo>
                <a:lnTo>
                  <a:pt x="174852" y="1908185"/>
                </a:lnTo>
                <a:lnTo>
                  <a:pt x="137307" y="1884804"/>
                </a:lnTo>
                <a:lnTo>
                  <a:pt x="103404" y="1857291"/>
                </a:lnTo>
                <a:lnTo>
                  <a:pt x="73561" y="1826033"/>
                </a:lnTo>
                <a:lnTo>
                  <a:pt x="48201" y="1791419"/>
                </a:lnTo>
                <a:lnTo>
                  <a:pt x="27744" y="1753836"/>
                </a:lnTo>
                <a:lnTo>
                  <a:pt x="12611" y="1713672"/>
                </a:lnTo>
                <a:lnTo>
                  <a:pt x="3222" y="1671316"/>
                </a:lnTo>
                <a:lnTo>
                  <a:pt x="0" y="1627155"/>
                </a:lnTo>
                <a:lnTo>
                  <a:pt x="0" y="325468"/>
                </a:lnTo>
                <a:lnTo>
                  <a:pt x="3222" y="281307"/>
                </a:lnTo>
                <a:lnTo>
                  <a:pt x="12611" y="238951"/>
                </a:lnTo>
                <a:lnTo>
                  <a:pt x="27744" y="198787"/>
                </a:lnTo>
                <a:lnTo>
                  <a:pt x="48201" y="161204"/>
                </a:lnTo>
                <a:lnTo>
                  <a:pt x="73561" y="126590"/>
                </a:lnTo>
                <a:lnTo>
                  <a:pt x="103404" y="95332"/>
                </a:lnTo>
                <a:lnTo>
                  <a:pt x="137307" y="67819"/>
                </a:lnTo>
                <a:lnTo>
                  <a:pt x="174852" y="44438"/>
                </a:lnTo>
                <a:lnTo>
                  <a:pt x="215617" y="25578"/>
                </a:lnTo>
                <a:lnTo>
                  <a:pt x="259180" y="11626"/>
                </a:lnTo>
                <a:lnTo>
                  <a:pt x="305123" y="2970"/>
                </a:lnTo>
                <a:lnTo>
                  <a:pt x="353014" y="0"/>
                </a:lnTo>
                <a:lnTo>
                  <a:pt x="9961822" y="0"/>
                </a:lnTo>
                <a:lnTo>
                  <a:pt x="10009713" y="2970"/>
                </a:lnTo>
                <a:lnTo>
                  <a:pt x="10055655" y="11626"/>
                </a:lnTo>
                <a:lnTo>
                  <a:pt x="10099219" y="25578"/>
                </a:lnTo>
                <a:lnTo>
                  <a:pt x="10139983" y="44438"/>
                </a:lnTo>
                <a:lnTo>
                  <a:pt x="10177528" y="67819"/>
                </a:lnTo>
                <a:lnTo>
                  <a:pt x="10211432" y="95332"/>
                </a:lnTo>
                <a:lnTo>
                  <a:pt x="10241274" y="126590"/>
                </a:lnTo>
                <a:lnTo>
                  <a:pt x="10266634" y="161204"/>
                </a:lnTo>
                <a:lnTo>
                  <a:pt x="10287091" y="198787"/>
                </a:lnTo>
                <a:lnTo>
                  <a:pt x="10302225" y="238951"/>
                </a:lnTo>
                <a:lnTo>
                  <a:pt x="10311613" y="281307"/>
                </a:lnTo>
                <a:lnTo>
                  <a:pt x="10314836" y="325468"/>
                </a:lnTo>
                <a:lnTo>
                  <a:pt x="10314836" y="1627155"/>
                </a:lnTo>
                <a:lnTo>
                  <a:pt x="10311613" y="1671316"/>
                </a:lnTo>
                <a:lnTo>
                  <a:pt x="10302225" y="1713672"/>
                </a:lnTo>
                <a:lnTo>
                  <a:pt x="10287091" y="1753836"/>
                </a:lnTo>
                <a:lnTo>
                  <a:pt x="10266634" y="1791419"/>
                </a:lnTo>
                <a:lnTo>
                  <a:pt x="10241274" y="1826033"/>
                </a:lnTo>
                <a:lnTo>
                  <a:pt x="10211432" y="1857291"/>
                </a:lnTo>
                <a:lnTo>
                  <a:pt x="10177528" y="1884804"/>
                </a:lnTo>
                <a:lnTo>
                  <a:pt x="10139983" y="1908185"/>
                </a:lnTo>
                <a:lnTo>
                  <a:pt x="10099219" y="1927045"/>
                </a:lnTo>
                <a:lnTo>
                  <a:pt x="10055655" y="1940997"/>
                </a:lnTo>
                <a:lnTo>
                  <a:pt x="10009713" y="1949652"/>
                </a:lnTo>
                <a:lnTo>
                  <a:pt x="9961814" y="195262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6039" y="2570148"/>
            <a:ext cx="161925" cy="161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6039" y="5970573"/>
            <a:ext cx="161925" cy="1619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60590" y="2352851"/>
            <a:ext cx="11715115" cy="785495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 marR="782320">
              <a:lnSpc>
                <a:spcPts val="3829"/>
              </a:lnSpc>
              <a:spcBef>
                <a:spcPts val="595"/>
              </a:spcBef>
            </a:pP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Customer</a:t>
            </a:r>
            <a:r>
              <a:rPr dirty="0" sz="3550" spc="-16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40">
                <a:solidFill>
                  <a:srgbClr val="252525"/>
                </a:solidFill>
                <a:latin typeface="Lucida Sans Unicode"/>
                <a:cs typeface="Lucida Sans Unicode"/>
              </a:rPr>
              <a:t>segmentation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10">
                <a:solidFill>
                  <a:srgbClr val="252525"/>
                </a:solidFill>
                <a:latin typeface="Lucida Sans Unicode"/>
                <a:cs typeface="Lucida Sans Unicode"/>
              </a:rPr>
              <a:t>is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0">
                <a:solidFill>
                  <a:srgbClr val="252525"/>
                </a:solidFill>
                <a:latin typeface="Lucida Sans Unicode"/>
                <a:cs typeface="Lucida Sans Unicode"/>
              </a:rPr>
              <a:t>the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45">
                <a:solidFill>
                  <a:srgbClr val="252525"/>
                </a:solidFill>
                <a:latin typeface="Lucida Sans Unicode"/>
                <a:cs typeface="Lucida Sans Unicode"/>
              </a:rPr>
              <a:t>process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of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85">
                <a:solidFill>
                  <a:srgbClr val="252525"/>
                </a:solidFill>
                <a:latin typeface="Lucida Sans Unicode"/>
                <a:cs typeface="Lucida Sans Unicode"/>
              </a:rPr>
              <a:t>dividing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20">
                <a:solidFill>
                  <a:srgbClr val="252525"/>
                </a:solidFill>
                <a:latin typeface="Lucida Sans Unicode"/>
                <a:cs typeface="Lucida Sans Unicode"/>
              </a:rPr>
              <a:t>a </a:t>
            </a:r>
            <a:r>
              <a:rPr dirty="0" sz="3550" spc="-111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customer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base </a:t>
            </a:r>
            <a:r>
              <a:rPr dirty="0" sz="3550" spc="-50">
                <a:solidFill>
                  <a:srgbClr val="252525"/>
                </a:solidFill>
                <a:latin typeface="Lucida Sans Unicode"/>
                <a:cs typeface="Lucida Sans Unicode"/>
              </a:rPr>
              <a:t>into </a:t>
            </a:r>
            <a:r>
              <a:rPr dirty="0" sz="3550" spc="-65">
                <a:solidFill>
                  <a:srgbClr val="252525"/>
                </a:solidFill>
                <a:latin typeface="Lucida Sans Unicode"/>
                <a:cs typeface="Lucida Sans Unicode"/>
              </a:rPr>
              <a:t>groups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of individuals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that </a:t>
            </a:r>
            <a:r>
              <a:rPr dirty="0" sz="3550" spc="5">
                <a:solidFill>
                  <a:srgbClr val="252525"/>
                </a:solidFill>
                <a:latin typeface="Lucida Sans Unicode"/>
                <a:cs typeface="Lucida Sans Unicode"/>
              </a:rPr>
              <a:t>have </a:t>
            </a:r>
            <a:r>
              <a:rPr dirty="0" sz="3550" spc="-111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0">
                <a:solidFill>
                  <a:srgbClr val="252525"/>
                </a:solidFill>
                <a:latin typeface="Lucida Sans Unicode"/>
                <a:cs typeface="Lucida Sans Unicode"/>
              </a:rPr>
              <a:t>similar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needs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or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characteristics. </a:t>
            </a:r>
            <a:r>
              <a:rPr dirty="0" sz="3550" spc="110">
                <a:solidFill>
                  <a:srgbClr val="252525"/>
                </a:solidFill>
                <a:latin typeface="Lucida Sans Unicode"/>
                <a:cs typeface="Lucida Sans Unicode"/>
              </a:rPr>
              <a:t>By </a:t>
            </a:r>
            <a:r>
              <a:rPr dirty="0" sz="3550" spc="-85">
                <a:solidFill>
                  <a:srgbClr val="252525"/>
                </a:solidFill>
                <a:latin typeface="Lucida Sans Unicode"/>
                <a:cs typeface="Lucida Sans Unicode"/>
              </a:rPr>
              <a:t>doing </a:t>
            </a:r>
            <a:r>
              <a:rPr dirty="0" sz="3550" spc="-100">
                <a:solidFill>
                  <a:srgbClr val="252525"/>
                </a:solidFill>
                <a:latin typeface="Lucida Sans Unicode"/>
                <a:cs typeface="Lucida Sans Unicode"/>
              </a:rPr>
              <a:t>this, </a:t>
            </a:r>
            <a:r>
              <a:rPr dirty="0" sz="3550" spc="-9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45">
                <a:solidFill>
                  <a:srgbClr val="252525"/>
                </a:solidFill>
                <a:latin typeface="Lucida Sans Unicode"/>
                <a:cs typeface="Lucida Sans Unicode"/>
              </a:rPr>
              <a:t>businesses </a:t>
            </a:r>
            <a:r>
              <a:rPr dirty="0" sz="3550" spc="-30">
                <a:solidFill>
                  <a:srgbClr val="252525"/>
                </a:solidFill>
                <a:latin typeface="Lucida Sans Unicode"/>
                <a:cs typeface="Lucida Sans Unicode"/>
              </a:rPr>
              <a:t>can </a:t>
            </a:r>
            <a:r>
              <a:rPr dirty="0" sz="3550" spc="-40">
                <a:solidFill>
                  <a:srgbClr val="252525"/>
                </a:solidFill>
                <a:latin typeface="Lucida Sans Unicode"/>
                <a:cs typeface="Lucida Sans Unicode"/>
              </a:rPr>
              <a:t>tailor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their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marketing </a:t>
            </a:r>
            <a:r>
              <a:rPr dirty="0" sz="3550" spc="-40">
                <a:solidFill>
                  <a:srgbClr val="252525"/>
                </a:solidFill>
                <a:latin typeface="Lucida Sans Unicode"/>
                <a:cs typeface="Lucida Sans Unicode"/>
              </a:rPr>
              <a:t>efforts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and </a:t>
            </a:r>
            <a:r>
              <a:rPr dirty="0" sz="35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product </a:t>
            </a:r>
            <a:r>
              <a:rPr dirty="0" sz="3550" spc="-65">
                <a:solidFill>
                  <a:srgbClr val="252525"/>
                </a:solidFill>
                <a:latin typeface="Lucida Sans Unicode"/>
                <a:cs typeface="Lucida Sans Unicode"/>
              </a:rPr>
              <a:t>offerings </a:t>
            </a:r>
            <a:r>
              <a:rPr dirty="0" sz="3550" spc="-45">
                <a:solidFill>
                  <a:srgbClr val="252525"/>
                </a:solidFill>
                <a:latin typeface="Lucida Sans Unicode"/>
                <a:cs typeface="Lucida Sans Unicode"/>
              </a:rPr>
              <a:t>to </a:t>
            </a:r>
            <a:r>
              <a:rPr dirty="0" sz="3550" spc="-75">
                <a:solidFill>
                  <a:srgbClr val="252525"/>
                </a:solidFill>
                <a:latin typeface="Lucida Sans Unicode"/>
                <a:cs typeface="Lucida Sans Unicode"/>
              </a:rPr>
              <a:t>specific </a:t>
            </a:r>
            <a:r>
              <a:rPr dirty="0" sz="3550" spc="-70">
                <a:solidFill>
                  <a:srgbClr val="252525"/>
                </a:solidFill>
                <a:latin typeface="Lucida Sans Unicode"/>
                <a:cs typeface="Lucida Sans Unicode"/>
              </a:rPr>
              <a:t>segments, </a:t>
            </a:r>
            <a:r>
              <a:rPr dirty="0" sz="3550" spc="-65">
                <a:solidFill>
                  <a:srgbClr val="252525"/>
                </a:solidFill>
                <a:latin typeface="Lucida Sans Unicode"/>
                <a:cs typeface="Lucida Sans Unicode"/>
              </a:rPr>
              <a:t>resulting in </a:t>
            </a:r>
            <a:r>
              <a:rPr dirty="0" sz="3550" spc="-111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increased</a:t>
            </a:r>
            <a:r>
              <a:rPr dirty="0" sz="3550" spc="-16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customer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satisfaction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and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65">
                <a:solidFill>
                  <a:srgbClr val="252525"/>
                </a:solidFill>
                <a:latin typeface="Lucida Sans Unicode"/>
                <a:cs typeface="Lucida Sans Unicode"/>
              </a:rPr>
              <a:t>loyalty.</a:t>
            </a:r>
            <a:endParaRPr sz="3550">
              <a:latin typeface="Lucida Sans Unicode"/>
              <a:cs typeface="Lucida Sans Unicode"/>
            </a:endParaRPr>
          </a:p>
          <a:p>
            <a:pPr marL="12700" marR="5080">
              <a:lnSpc>
                <a:spcPts val="3820"/>
              </a:lnSpc>
              <a:spcBef>
                <a:spcPts val="3804"/>
              </a:spcBef>
            </a:pP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In </a:t>
            </a:r>
            <a:r>
              <a:rPr dirty="0" sz="3550" spc="-10">
                <a:solidFill>
                  <a:srgbClr val="252525"/>
                </a:solidFill>
                <a:latin typeface="Lucida Sans Unicode"/>
                <a:cs typeface="Lucida Sans Unicode"/>
              </a:rPr>
              <a:t>the wine </a:t>
            </a:r>
            <a:r>
              <a:rPr dirty="0" sz="3550" spc="-65">
                <a:solidFill>
                  <a:srgbClr val="252525"/>
                </a:solidFill>
                <a:latin typeface="Lucida Sans Unicode"/>
                <a:cs typeface="Lucida Sans Unicode"/>
              </a:rPr>
              <a:t>industry,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customer </a:t>
            </a:r>
            <a:r>
              <a:rPr dirty="0" sz="3550" spc="-40">
                <a:solidFill>
                  <a:srgbClr val="252525"/>
                </a:solidFill>
                <a:latin typeface="Lucida Sans Unicode"/>
                <a:cs typeface="Lucida Sans Unicode"/>
              </a:rPr>
              <a:t>segmentation </a:t>
            </a:r>
            <a:r>
              <a:rPr dirty="0" sz="3550" spc="-110">
                <a:solidFill>
                  <a:srgbClr val="252525"/>
                </a:solidFill>
                <a:latin typeface="Lucida Sans Unicode"/>
                <a:cs typeface="Lucida Sans Unicode"/>
              </a:rPr>
              <a:t>is </a:t>
            </a:r>
            <a:r>
              <a:rPr dirty="0" sz="3550" spc="-10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0">
                <a:solidFill>
                  <a:srgbClr val="252525"/>
                </a:solidFill>
                <a:latin typeface="Lucida Sans Unicode"/>
                <a:cs typeface="Lucida Sans Unicode"/>
              </a:rPr>
              <a:t>especially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important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because </a:t>
            </a:r>
            <a:r>
              <a:rPr dirty="0" sz="3550" spc="-10">
                <a:solidFill>
                  <a:srgbClr val="252525"/>
                </a:solidFill>
                <a:latin typeface="Lucida Sans Unicode"/>
                <a:cs typeface="Lucida Sans Unicode"/>
              </a:rPr>
              <a:t>wine </a:t>
            </a:r>
            <a:r>
              <a:rPr dirty="0" sz="3550" spc="-30">
                <a:solidFill>
                  <a:srgbClr val="252525"/>
                </a:solidFill>
                <a:latin typeface="Lucida Sans Unicode"/>
                <a:cs typeface="Lucida Sans Unicode"/>
              </a:rPr>
              <a:t>consumers </a:t>
            </a:r>
            <a:r>
              <a:rPr dirty="0" sz="3550" spc="5">
                <a:solidFill>
                  <a:srgbClr val="252525"/>
                </a:solidFill>
                <a:latin typeface="Lucida Sans Unicode"/>
                <a:cs typeface="Lucida Sans Unicode"/>
              </a:rPr>
              <a:t>have </a:t>
            </a:r>
            <a:r>
              <a:rPr dirty="0" sz="3550" spc="1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0">
                <a:solidFill>
                  <a:srgbClr val="252525"/>
                </a:solidFill>
                <a:latin typeface="Lucida Sans Unicode"/>
                <a:cs typeface="Lucida Sans Unicode"/>
              </a:rPr>
              <a:t>diverse</a:t>
            </a:r>
            <a:r>
              <a:rPr dirty="0" sz="3550" spc="-1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preferences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and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behaviors.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For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70">
                <a:solidFill>
                  <a:srgbClr val="252525"/>
                </a:solidFill>
                <a:latin typeface="Lucida Sans Unicode"/>
                <a:cs typeface="Lucida Sans Unicode"/>
              </a:rPr>
              <a:t>example,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some </a:t>
            </a:r>
            <a:r>
              <a:rPr dirty="0" sz="3550" spc="-111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customers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may prefer </a:t>
            </a:r>
            <a:r>
              <a:rPr dirty="0" sz="3550">
                <a:solidFill>
                  <a:srgbClr val="252525"/>
                </a:solidFill>
                <a:latin typeface="Lucida Sans Unicode"/>
                <a:cs typeface="Lucida Sans Unicode"/>
              </a:rPr>
              <a:t>red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over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white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wine, </a:t>
            </a:r>
            <a:r>
              <a:rPr dirty="0" sz="3550" spc="-30">
                <a:solidFill>
                  <a:srgbClr val="252525"/>
                </a:solidFill>
                <a:latin typeface="Lucida Sans Unicode"/>
                <a:cs typeface="Lucida Sans Unicode"/>
              </a:rPr>
              <a:t>while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others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may </a:t>
            </a:r>
            <a:r>
              <a:rPr dirty="0" sz="3550" spc="-10">
                <a:solidFill>
                  <a:srgbClr val="252525"/>
                </a:solidFill>
                <a:latin typeface="Lucida Sans Unicode"/>
                <a:cs typeface="Lucida Sans Unicode"/>
              </a:rPr>
              <a:t>be </a:t>
            </a:r>
            <a:r>
              <a:rPr dirty="0" sz="3550" spc="10">
                <a:solidFill>
                  <a:srgbClr val="252525"/>
                </a:solidFill>
                <a:latin typeface="Lucida Sans Unicode"/>
                <a:cs typeface="Lucida Sans Unicode"/>
              </a:rPr>
              <a:t>more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interested </a:t>
            </a:r>
            <a:r>
              <a:rPr dirty="0" sz="3550" spc="-65">
                <a:solidFill>
                  <a:srgbClr val="252525"/>
                </a:solidFill>
                <a:latin typeface="Lucida Sans Unicode"/>
                <a:cs typeface="Lucida Sans Unicode"/>
              </a:rPr>
              <a:t>in </a:t>
            </a:r>
            <a:r>
              <a:rPr dirty="0" sz="3550" spc="-60">
                <a:solidFill>
                  <a:srgbClr val="252525"/>
                </a:solidFill>
                <a:latin typeface="Lucida Sans Unicode"/>
                <a:cs typeface="Lucida Sans Unicode"/>
              </a:rPr>
              <a:t>organic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or </a:t>
            </a:r>
            <a:r>
              <a:rPr dirty="0" sz="35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45">
                <a:solidFill>
                  <a:srgbClr val="252525"/>
                </a:solidFill>
                <a:latin typeface="Lucida Sans Unicode"/>
                <a:cs typeface="Lucida Sans Unicode"/>
              </a:rPr>
              <a:t>sustainably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produced</a:t>
            </a:r>
            <a:r>
              <a:rPr dirty="0" sz="3550" spc="-14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0">
                <a:solidFill>
                  <a:srgbClr val="252525"/>
                </a:solidFill>
                <a:latin typeface="Lucida Sans Unicode"/>
                <a:cs typeface="Lucida Sans Unicode"/>
              </a:rPr>
              <a:t>wines.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10">
                <a:solidFill>
                  <a:srgbClr val="252525"/>
                </a:solidFill>
                <a:latin typeface="Lucida Sans Unicode"/>
                <a:cs typeface="Lucida Sans Unicode"/>
              </a:rPr>
              <a:t>By</a:t>
            </a:r>
            <a:r>
              <a:rPr dirty="0" sz="3550" spc="-14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65">
                <a:solidFill>
                  <a:srgbClr val="252525"/>
                </a:solidFill>
                <a:latin typeface="Lucida Sans Unicode"/>
                <a:cs typeface="Lucida Sans Unicode"/>
              </a:rPr>
              <a:t>segmenting</a:t>
            </a:r>
            <a:r>
              <a:rPr dirty="0" sz="3550" spc="-15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customers </a:t>
            </a:r>
            <a:r>
              <a:rPr dirty="0" sz="3550" spc="-110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based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on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these </a:t>
            </a:r>
            <a:r>
              <a:rPr dirty="0" sz="3550" spc="-30">
                <a:solidFill>
                  <a:srgbClr val="252525"/>
                </a:solidFill>
                <a:latin typeface="Lucida Sans Unicode"/>
                <a:cs typeface="Lucida Sans Unicode"/>
              </a:rPr>
              <a:t>preferences,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wineries </a:t>
            </a:r>
            <a:r>
              <a:rPr dirty="0" sz="3550" spc="-30">
                <a:solidFill>
                  <a:srgbClr val="252525"/>
                </a:solidFill>
                <a:latin typeface="Lucida Sans Unicode"/>
                <a:cs typeface="Lucida Sans Unicode"/>
              </a:rPr>
              <a:t>can </a:t>
            </a:r>
            <a:r>
              <a:rPr dirty="0" sz="3550" spc="-25">
                <a:solidFill>
                  <a:srgbClr val="252525"/>
                </a:solidFill>
                <a:latin typeface="Lucida Sans Unicode"/>
                <a:cs typeface="Lucida Sans Unicode"/>
              </a:rPr>
              <a:t>develop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targeted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marketing campaigns </a:t>
            </a:r>
            <a:r>
              <a:rPr dirty="0" sz="3550" spc="-5">
                <a:solidFill>
                  <a:srgbClr val="252525"/>
                </a:solidFill>
                <a:latin typeface="Lucida Sans Unicode"/>
                <a:cs typeface="Lucida Sans Unicode"/>
              </a:rPr>
              <a:t>and </a:t>
            </a:r>
            <a:r>
              <a:rPr dirty="0" sz="3550" spc="-35">
                <a:solidFill>
                  <a:srgbClr val="252525"/>
                </a:solidFill>
                <a:latin typeface="Lucida Sans Unicode"/>
                <a:cs typeface="Lucida Sans Unicode"/>
              </a:rPr>
              <a:t>product </a:t>
            </a:r>
            <a:r>
              <a:rPr dirty="0" sz="3550" spc="-65">
                <a:solidFill>
                  <a:srgbClr val="252525"/>
                </a:solidFill>
                <a:latin typeface="Lucida Sans Unicode"/>
                <a:cs typeface="Lucida Sans Unicode"/>
              </a:rPr>
              <a:t>offerings </a:t>
            </a:r>
            <a:r>
              <a:rPr dirty="0" sz="3550" spc="-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0">
                <a:solidFill>
                  <a:srgbClr val="252525"/>
                </a:solidFill>
                <a:latin typeface="Lucida Sans Unicode"/>
                <a:cs typeface="Lucida Sans Unicode"/>
              </a:rPr>
              <a:t>that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5">
                <a:solidFill>
                  <a:srgbClr val="252525"/>
                </a:solidFill>
                <a:latin typeface="Lucida Sans Unicode"/>
                <a:cs typeface="Lucida Sans Unicode"/>
              </a:rPr>
              <a:t>meet</a:t>
            </a:r>
            <a:r>
              <a:rPr dirty="0" sz="3550" spc="-1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0">
                <a:solidFill>
                  <a:srgbClr val="252525"/>
                </a:solidFill>
                <a:latin typeface="Lucida Sans Unicode"/>
                <a:cs typeface="Lucida Sans Unicode"/>
              </a:rPr>
              <a:t>the</a:t>
            </a:r>
            <a:r>
              <a:rPr dirty="0" sz="3550" spc="-1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needs</a:t>
            </a:r>
            <a:r>
              <a:rPr dirty="0" sz="3550" spc="-1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5">
                <a:solidFill>
                  <a:srgbClr val="252525"/>
                </a:solidFill>
                <a:latin typeface="Lucida Sans Unicode"/>
                <a:cs typeface="Lucida Sans Unicode"/>
              </a:rPr>
              <a:t>of</a:t>
            </a:r>
            <a:r>
              <a:rPr dirty="0" sz="3550" spc="-155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>
                <a:solidFill>
                  <a:srgbClr val="252525"/>
                </a:solidFill>
                <a:latin typeface="Lucida Sans Unicode"/>
                <a:cs typeface="Lucida Sans Unicode"/>
              </a:rPr>
              <a:t>each</a:t>
            </a:r>
            <a:r>
              <a:rPr dirty="0" sz="3550" spc="-16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60">
                <a:solidFill>
                  <a:srgbClr val="252525"/>
                </a:solidFill>
                <a:latin typeface="Lucida Sans Unicode"/>
                <a:cs typeface="Lucida Sans Unicode"/>
              </a:rPr>
              <a:t>segment.</a:t>
            </a:r>
            <a:endParaRPr sz="35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277" y="690768"/>
            <a:ext cx="1015682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185">
                <a:solidFill>
                  <a:srgbClr val="252525"/>
                </a:solidFill>
                <a:latin typeface="Palatino Linotype"/>
                <a:cs typeface="Palatino Linotype"/>
              </a:rPr>
              <a:t>What</a:t>
            </a:r>
            <a:r>
              <a:rPr dirty="0" sz="5000" spc="120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5000" spc="100">
                <a:solidFill>
                  <a:srgbClr val="252525"/>
                </a:solidFill>
                <a:latin typeface="Palatino Linotype"/>
                <a:cs typeface="Palatino Linotype"/>
              </a:rPr>
              <a:t>is</a:t>
            </a:r>
            <a:r>
              <a:rPr dirty="0" sz="5000" spc="125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5000" spc="254">
                <a:solidFill>
                  <a:srgbClr val="252525"/>
                </a:solidFill>
                <a:latin typeface="Palatino Linotype"/>
                <a:cs typeface="Palatino Linotype"/>
              </a:rPr>
              <a:t>customer</a:t>
            </a:r>
            <a:r>
              <a:rPr dirty="0" sz="5000" spc="120">
                <a:solidFill>
                  <a:srgbClr val="252525"/>
                </a:solidFill>
                <a:latin typeface="Palatino Linotype"/>
                <a:cs typeface="Palatino Linotype"/>
              </a:rPr>
              <a:t> </a:t>
            </a:r>
            <a:r>
              <a:rPr dirty="0" sz="5000" spc="195">
                <a:solidFill>
                  <a:srgbClr val="252525"/>
                </a:solidFill>
                <a:latin typeface="Palatino Linotype"/>
                <a:cs typeface="Palatino Linotype"/>
              </a:rPr>
              <a:t>segmentation?</a:t>
            </a:r>
            <a:endParaRPr sz="5000">
              <a:latin typeface="Palatino Linotype"/>
              <a:cs typeface="Palatino Linotyp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594" y="4275775"/>
            <a:ext cx="5067299" cy="27431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887" y="164782"/>
            <a:ext cx="9092565" cy="1952625"/>
          </a:xfrm>
          <a:custGeom>
            <a:avLst/>
            <a:gdLst/>
            <a:ahLst/>
            <a:cxnLst/>
            <a:rect l="l" t="t" r="r" b="b"/>
            <a:pathLst>
              <a:path w="9092565" h="1952625">
                <a:moveTo>
                  <a:pt x="8767095" y="1952624"/>
                </a:moveTo>
                <a:lnTo>
                  <a:pt x="325469" y="1952624"/>
                </a:lnTo>
                <a:lnTo>
                  <a:pt x="277377" y="1949095"/>
                </a:lnTo>
                <a:lnTo>
                  <a:pt x="231474" y="1938843"/>
                </a:lnTo>
                <a:lnTo>
                  <a:pt x="188266" y="1922372"/>
                </a:lnTo>
                <a:lnTo>
                  <a:pt x="148254" y="1900185"/>
                </a:lnTo>
                <a:lnTo>
                  <a:pt x="111943" y="1872787"/>
                </a:lnTo>
                <a:lnTo>
                  <a:pt x="79837" y="1840681"/>
                </a:lnTo>
                <a:lnTo>
                  <a:pt x="52438" y="1804370"/>
                </a:lnTo>
                <a:lnTo>
                  <a:pt x="30252" y="1764358"/>
                </a:lnTo>
                <a:lnTo>
                  <a:pt x="13781" y="1721149"/>
                </a:lnTo>
                <a:lnTo>
                  <a:pt x="3529" y="1675247"/>
                </a:lnTo>
                <a:lnTo>
                  <a:pt x="0" y="1627155"/>
                </a:lnTo>
                <a:lnTo>
                  <a:pt x="0" y="325468"/>
                </a:lnTo>
                <a:lnTo>
                  <a:pt x="3529" y="277376"/>
                </a:lnTo>
                <a:lnTo>
                  <a:pt x="13781" y="231474"/>
                </a:lnTo>
                <a:lnTo>
                  <a:pt x="30252" y="188265"/>
                </a:lnTo>
                <a:lnTo>
                  <a:pt x="52438" y="148254"/>
                </a:lnTo>
                <a:lnTo>
                  <a:pt x="79837" y="111943"/>
                </a:lnTo>
                <a:lnTo>
                  <a:pt x="111943" y="79836"/>
                </a:lnTo>
                <a:lnTo>
                  <a:pt x="148254" y="52438"/>
                </a:lnTo>
                <a:lnTo>
                  <a:pt x="188266" y="30252"/>
                </a:lnTo>
                <a:lnTo>
                  <a:pt x="231474" y="13781"/>
                </a:lnTo>
                <a:lnTo>
                  <a:pt x="277377" y="3529"/>
                </a:lnTo>
                <a:lnTo>
                  <a:pt x="325466" y="0"/>
                </a:lnTo>
                <a:lnTo>
                  <a:pt x="8767098" y="0"/>
                </a:lnTo>
                <a:lnTo>
                  <a:pt x="8815187" y="3529"/>
                </a:lnTo>
                <a:lnTo>
                  <a:pt x="8861089" y="13781"/>
                </a:lnTo>
                <a:lnTo>
                  <a:pt x="8904298" y="30252"/>
                </a:lnTo>
                <a:lnTo>
                  <a:pt x="8944310" y="52438"/>
                </a:lnTo>
                <a:lnTo>
                  <a:pt x="8980621" y="79836"/>
                </a:lnTo>
                <a:lnTo>
                  <a:pt x="9012727" y="111943"/>
                </a:lnTo>
                <a:lnTo>
                  <a:pt x="9040125" y="148254"/>
                </a:lnTo>
                <a:lnTo>
                  <a:pt x="9062312" y="188265"/>
                </a:lnTo>
                <a:lnTo>
                  <a:pt x="9078783" y="231474"/>
                </a:lnTo>
                <a:lnTo>
                  <a:pt x="9089035" y="277376"/>
                </a:lnTo>
                <a:lnTo>
                  <a:pt x="9092564" y="325468"/>
                </a:lnTo>
                <a:lnTo>
                  <a:pt x="9092564" y="1627155"/>
                </a:lnTo>
                <a:lnTo>
                  <a:pt x="9089035" y="1675247"/>
                </a:lnTo>
                <a:lnTo>
                  <a:pt x="9078783" y="1721149"/>
                </a:lnTo>
                <a:lnTo>
                  <a:pt x="9062312" y="1764358"/>
                </a:lnTo>
                <a:lnTo>
                  <a:pt x="9040125" y="1804370"/>
                </a:lnTo>
                <a:lnTo>
                  <a:pt x="9012727" y="1840681"/>
                </a:lnTo>
                <a:lnTo>
                  <a:pt x="8980621" y="1872787"/>
                </a:lnTo>
                <a:lnTo>
                  <a:pt x="8944310" y="1900185"/>
                </a:lnTo>
                <a:lnTo>
                  <a:pt x="8904298" y="1922372"/>
                </a:lnTo>
                <a:lnTo>
                  <a:pt x="8861089" y="1938843"/>
                </a:lnTo>
                <a:lnTo>
                  <a:pt x="8815187" y="1949095"/>
                </a:lnTo>
                <a:lnTo>
                  <a:pt x="8767095" y="195262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722" y="2963722"/>
            <a:ext cx="142875" cy="142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722" y="5364022"/>
            <a:ext cx="142875" cy="14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722" y="7164247"/>
            <a:ext cx="142875" cy="1428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3833" y="2642793"/>
            <a:ext cx="7553325" cy="66262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90"/>
              </a:spcBef>
            </a:pPr>
            <a:r>
              <a:rPr dirty="0" sz="3200" spc="95">
                <a:solidFill>
                  <a:srgbClr val="252525"/>
                </a:solidFill>
                <a:latin typeface="Trebuchet MS"/>
                <a:cs typeface="Trebuchet MS"/>
              </a:rPr>
              <a:t>Linear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Discriminant </a:t>
            </a:r>
            <a:r>
              <a:rPr dirty="0" sz="3200" spc="125">
                <a:solidFill>
                  <a:srgbClr val="252525"/>
                </a:solidFill>
                <a:latin typeface="Trebuchet MS"/>
                <a:cs typeface="Trebuchet MS"/>
              </a:rPr>
              <a:t>Analysis </a:t>
            </a:r>
            <a:r>
              <a:rPr dirty="0" sz="3200" spc="50">
                <a:solidFill>
                  <a:srgbClr val="252525"/>
                </a:solidFill>
                <a:latin typeface="Trebuchet MS"/>
                <a:cs typeface="Trebuchet MS"/>
              </a:rPr>
              <a:t>(LDA)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is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 </a:t>
            </a:r>
            <a:r>
              <a:rPr dirty="0" sz="3200" spc="-9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50">
                <a:solidFill>
                  <a:srgbClr val="252525"/>
                </a:solidFill>
                <a:latin typeface="Trebuchet MS"/>
                <a:cs typeface="Trebuchet MS"/>
              </a:rPr>
              <a:t>supervised</a:t>
            </a:r>
            <a:r>
              <a:rPr dirty="0" sz="32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252525"/>
                </a:solidFill>
                <a:latin typeface="Trebuchet MS"/>
                <a:cs typeface="Trebuchet MS"/>
              </a:rPr>
              <a:t>learning</a:t>
            </a:r>
            <a:r>
              <a:rPr dirty="0" sz="32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10">
                <a:solidFill>
                  <a:srgbClr val="252525"/>
                </a:solidFill>
                <a:latin typeface="Trebuchet MS"/>
                <a:cs typeface="Trebuchet MS"/>
              </a:rPr>
              <a:t>algorithm</a:t>
            </a:r>
            <a:r>
              <a:rPr dirty="0" sz="32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04">
                <a:solidFill>
                  <a:srgbClr val="252525"/>
                </a:solidFill>
                <a:latin typeface="Trebuchet MS"/>
                <a:cs typeface="Trebuchet MS"/>
              </a:rPr>
              <a:t>used</a:t>
            </a:r>
            <a:r>
              <a:rPr dirty="0" sz="32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for </a:t>
            </a:r>
            <a:r>
              <a:rPr dirty="0" sz="3200" spc="-9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classification </a:t>
            </a:r>
            <a:r>
              <a:rPr dirty="0" sz="3200" spc="130">
                <a:solidFill>
                  <a:srgbClr val="252525"/>
                </a:solidFill>
                <a:latin typeface="Trebuchet MS"/>
                <a:cs typeface="Trebuchet MS"/>
              </a:rPr>
              <a:t>tasks </a:t>
            </a:r>
            <a:r>
              <a:rPr dirty="0" sz="3200" spc="80">
                <a:solidFill>
                  <a:srgbClr val="252525"/>
                </a:solidFill>
                <a:latin typeface="Trebuchet MS"/>
                <a:cs typeface="Trebuchet MS"/>
              </a:rPr>
              <a:t>in </a:t>
            </a:r>
            <a:r>
              <a:rPr dirty="0" sz="3200" spc="145">
                <a:solidFill>
                  <a:srgbClr val="252525"/>
                </a:solidFill>
                <a:latin typeface="Trebuchet MS"/>
                <a:cs typeface="Trebuchet MS"/>
              </a:rPr>
              <a:t>machine </a:t>
            </a:r>
            <a:r>
              <a:rPr dirty="0" sz="3200" spc="1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252525"/>
                </a:solidFill>
                <a:latin typeface="Trebuchet MS"/>
                <a:cs typeface="Trebuchet MS"/>
              </a:rPr>
              <a:t>learning.</a:t>
            </a:r>
            <a:endParaRPr sz="3200">
              <a:latin typeface="Trebuchet MS"/>
              <a:cs typeface="Trebuchet MS"/>
            </a:endParaRPr>
          </a:p>
          <a:p>
            <a:pPr marL="12700" marR="480059">
              <a:lnSpc>
                <a:spcPct val="123000"/>
              </a:lnSpc>
              <a:spcBef>
                <a:spcPts val="5"/>
              </a:spcBef>
            </a:pPr>
            <a:r>
              <a:rPr dirty="0" sz="3200" spc="-50">
                <a:solidFill>
                  <a:srgbClr val="252525"/>
                </a:solidFill>
                <a:latin typeface="Trebuchet MS"/>
                <a:cs typeface="Trebuchet MS"/>
              </a:rPr>
              <a:t>It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is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252525"/>
                </a:solidFill>
                <a:latin typeface="Trebuchet MS"/>
                <a:cs typeface="Trebuchet MS"/>
              </a:rPr>
              <a:t>technique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04">
                <a:solidFill>
                  <a:srgbClr val="252525"/>
                </a:solidFill>
                <a:latin typeface="Trebuchet MS"/>
                <a:cs typeface="Trebuchet MS"/>
              </a:rPr>
              <a:t>used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252525"/>
                </a:solidFill>
                <a:latin typeface="Trebuchet MS"/>
                <a:cs typeface="Trebuchet MS"/>
              </a:rPr>
              <a:t>to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252525"/>
                </a:solidFill>
                <a:latin typeface="Trebuchet MS"/>
                <a:cs typeface="Trebuchet MS"/>
              </a:rPr>
              <a:t>find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252525"/>
                </a:solidFill>
                <a:latin typeface="Trebuchet MS"/>
                <a:cs typeface="Trebuchet MS"/>
              </a:rPr>
              <a:t>linear </a:t>
            </a:r>
            <a:r>
              <a:rPr dirty="0" sz="3200" spc="-9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35">
                <a:solidFill>
                  <a:srgbClr val="252525"/>
                </a:solidFill>
                <a:latin typeface="Trebuchet MS"/>
                <a:cs typeface="Trebuchet MS"/>
              </a:rPr>
              <a:t>combination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of </a:t>
            </a:r>
            <a:r>
              <a:rPr dirty="0" sz="3200" spc="95">
                <a:solidFill>
                  <a:srgbClr val="252525"/>
                </a:solidFill>
                <a:latin typeface="Trebuchet MS"/>
                <a:cs typeface="Trebuchet MS"/>
              </a:rPr>
              <a:t>features </a:t>
            </a:r>
            <a:r>
              <a:rPr dirty="0" sz="3200" spc="40">
                <a:solidFill>
                  <a:srgbClr val="252525"/>
                </a:solidFill>
                <a:latin typeface="Trebuchet MS"/>
                <a:cs typeface="Trebuchet MS"/>
              </a:rPr>
              <a:t>that </a:t>
            </a:r>
            <a:r>
              <a:rPr dirty="0" sz="3200" spc="114">
                <a:solidFill>
                  <a:srgbClr val="252525"/>
                </a:solidFill>
                <a:latin typeface="Trebuchet MS"/>
                <a:cs typeface="Trebuchet MS"/>
              </a:rPr>
              <a:t>best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30">
                <a:solidFill>
                  <a:srgbClr val="252525"/>
                </a:solidFill>
                <a:latin typeface="Trebuchet MS"/>
                <a:cs typeface="Trebuchet MS"/>
              </a:rPr>
              <a:t>separates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25">
                <a:solidFill>
                  <a:srgbClr val="252525"/>
                </a:solidFill>
                <a:latin typeface="Trebuchet MS"/>
                <a:cs typeface="Trebuchet MS"/>
              </a:rPr>
              <a:t>classes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252525"/>
                </a:solidFill>
                <a:latin typeface="Trebuchet MS"/>
                <a:cs typeface="Trebuchet MS"/>
              </a:rPr>
              <a:t>dataset.</a:t>
            </a:r>
            <a:endParaRPr sz="3200">
              <a:latin typeface="Trebuchet MS"/>
              <a:cs typeface="Trebuchet MS"/>
            </a:endParaRPr>
          </a:p>
          <a:p>
            <a:pPr marL="12700" marR="65405">
              <a:lnSpc>
                <a:spcPct val="123000"/>
              </a:lnSpc>
            </a:pPr>
            <a:r>
              <a:rPr dirty="0" sz="3200" spc="-50">
                <a:solidFill>
                  <a:srgbClr val="252525"/>
                </a:solidFill>
                <a:latin typeface="Trebuchet MS"/>
                <a:cs typeface="Trebuchet MS"/>
              </a:rPr>
              <a:t>It </a:t>
            </a:r>
            <a:r>
              <a:rPr dirty="0" sz="3200" spc="140">
                <a:solidFill>
                  <a:srgbClr val="252525"/>
                </a:solidFill>
                <a:latin typeface="Trebuchet MS"/>
                <a:cs typeface="Trebuchet MS"/>
              </a:rPr>
              <a:t>provides </a:t>
            </a:r>
            <a:r>
              <a:rPr dirty="0" sz="3200" spc="190">
                <a:solidFill>
                  <a:srgbClr val="252525"/>
                </a:solidFill>
                <a:latin typeface="Trebuchet MS"/>
                <a:cs typeface="Trebuchet MS"/>
              </a:rPr>
              <a:t>an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informative </a:t>
            </a:r>
            <a:r>
              <a:rPr dirty="0" sz="3200" spc="45">
                <a:solidFill>
                  <a:srgbClr val="252525"/>
                </a:solidFill>
                <a:latin typeface="Trebuchet MS"/>
                <a:cs typeface="Trebuchet MS"/>
              </a:rPr>
              <a:t>low- </a:t>
            </a:r>
            <a:r>
              <a:rPr dirty="0" sz="3200" spc="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45">
                <a:solidFill>
                  <a:srgbClr val="252525"/>
                </a:solidFill>
                <a:latin typeface="Trebuchet MS"/>
                <a:cs typeface="Trebuchet MS"/>
              </a:rPr>
              <a:t>dimensional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view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50">
                <a:solidFill>
                  <a:srgbClr val="252525"/>
                </a:solidFill>
                <a:latin typeface="Trebuchet MS"/>
                <a:cs typeface="Trebuchet MS"/>
              </a:rPr>
              <a:t>on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252525"/>
                </a:solidFill>
                <a:latin typeface="Trebuchet MS"/>
                <a:cs typeface="Trebuchet MS"/>
              </a:rPr>
              <a:t>data,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10">
                <a:solidFill>
                  <a:srgbClr val="252525"/>
                </a:solidFill>
                <a:latin typeface="Trebuchet MS"/>
                <a:cs typeface="Trebuchet MS"/>
              </a:rPr>
              <a:t>which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is </a:t>
            </a:r>
            <a:r>
              <a:rPr dirty="0" sz="3200" spc="-9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50">
                <a:solidFill>
                  <a:srgbClr val="252525"/>
                </a:solidFill>
                <a:latin typeface="Trebuchet MS"/>
                <a:cs typeface="Trebuchet MS"/>
              </a:rPr>
              <a:t>both </a:t>
            </a:r>
            <a:r>
              <a:rPr dirty="0" sz="3200" spc="114">
                <a:solidFill>
                  <a:srgbClr val="252525"/>
                </a:solidFill>
                <a:latin typeface="Trebuchet MS"/>
                <a:cs typeface="Trebuchet MS"/>
              </a:rPr>
              <a:t>useful </a:t>
            </a: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for </a:t>
            </a:r>
            <a:r>
              <a:rPr dirty="0" sz="3200" spc="75">
                <a:solidFill>
                  <a:srgbClr val="252525"/>
                </a:solidFill>
                <a:latin typeface="Trebuchet MS"/>
                <a:cs typeface="Trebuchet MS"/>
              </a:rPr>
              <a:t>visualization </a:t>
            </a:r>
            <a:r>
              <a:rPr dirty="0" sz="3200" spc="200">
                <a:solidFill>
                  <a:srgbClr val="252525"/>
                </a:solidFill>
                <a:latin typeface="Trebuchet MS"/>
                <a:cs typeface="Trebuchet MS"/>
              </a:rPr>
              <a:t>and </a:t>
            </a:r>
            <a:r>
              <a:rPr dirty="0" sz="3200" spc="204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feature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engineering.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41922" y="690625"/>
            <a:ext cx="416369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165">
                <a:solidFill>
                  <a:srgbClr val="252525"/>
                </a:solidFill>
                <a:latin typeface="Cambria"/>
                <a:cs typeface="Cambria"/>
              </a:rPr>
              <a:t>What</a:t>
            </a:r>
            <a:r>
              <a:rPr dirty="0" sz="5000" spc="229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dirty="0" sz="5000" spc="11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dirty="0" sz="5000" spc="235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dirty="0" sz="5000" spc="240">
                <a:solidFill>
                  <a:srgbClr val="252525"/>
                </a:solidFill>
                <a:latin typeface="Cambria"/>
                <a:cs typeface="Cambria"/>
              </a:rPr>
              <a:t>LDA?</a:t>
            </a:r>
            <a:endParaRPr sz="50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106977" y="259079"/>
            <a:ext cx="7853680" cy="9797415"/>
            <a:chOff x="10106977" y="259079"/>
            <a:chExt cx="7853680" cy="9797415"/>
          </a:xfrm>
        </p:grpSpPr>
        <p:sp>
          <p:nvSpPr>
            <p:cNvPr id="9" name="object 9"/>
            <p:cNvSpPr/>
            <p:nvPr/>
          </p:nvSpPr>
          <p:spPr>
            <a:xfrm>
              <a:off x="10116502" y="259079"/>
              <a:ext cx="7834630" cy="9797415"/>
            </a:xfrm>
            <a:custGeom>
              <a:avLst/>
              <a:gdLst/>
              <a:ahLst/>
              <a:cxnLst/>
              <a:rect l="l" t="t" r="r" b="b"/>
              <a:pathLst>
                <a:path w="7834630" h="9797415">
                  <a:moveTo>
                    <a:pt x="6528529" y="9797414"/>
                  </a:moveTo>
                  <a:lnTo>
                    <a:pt x="1305782" y="9797414"/>
                  </a:lnTo>
                  <a:lnTo>
                    <a:pt x="1257921" y="9796552"/>
                  </a:lnTo>
                  <a:lnTo>
                    <a:pt x="1210488" y="9793987"/>
                  </a:lnTo>
                  <a:lnTo>
                    <a:pt x="1163520" y="9789749"/>
                  </a:lnTo>
                  <a:lnTo>
                    <a:pt x="1117045" y="9783866"/>
                  </a:lnTo>
                  <a:lnTo>
                    <a:pt x="1071092" y="9776368"/>
                  </a:lnTo>
                  <a:lnTo>
                    <a:pt x="1025691" y="9767285"/>
                  </a:lnTo>
                  <a:lnTo>
                    <a:pt x="980871" y="9756646"/>
                  </a:lnTo>
                  <a:lnTo>
                    <a:pt x="936661" y="9744481"/>
                  </a:lnTo>
                  <a:lnTo>
                    <a:pt x="893093" y="9730819"/>
                  </a:lnTo>
                  <a:lnTo>
                    <a:pt x="850194" y="9715690"/>
                  </a:lnTo>
                  <a:lnTo>
                    <a:pt x="807994" y="9699123"/>
                  </a:lnTo>
                  <a:lnTo>
                    <a:pt x="766523" y="9681147"/>
                  </a:lnTo>
                  <a:lnTo>
                    <a:pt x="725810" y="9661793"/>
                  </a:lnTo>
                  <a:lnTo>
                    <a:pt x="685885" y="9641090"/>
                  </a:lnTo>
                  <a:lnTo>
                    <a:pt x="646777" y="9619067"/>
                  </a:lnTo>
                  <a:lnTo>
                    <a:pt x="608517" y="9595754"/>
                  </a:lnTo>
                  <a:lnTo>
                    <a:pt x="571132" y="9571180"/>
                  </a:lnTo>
                  <a:lnTo>
                    <a:pt x="534654" y="9545375"/>
                  </a:lnTo>
                  <a:lnTo>
                    <a:pt x="499110" y="9518368"/>
                  </a:lnTo>
                  <a:lnTo>
                    <a:pt x="464532" y="9490189"/>
                  </a:lnTo>
                  <a:lnTo>
                    <a:pt x="430948" y="9460867"/>
                  </a:lnTo>
                  <a:lnTo>
                    <a:pt x="398388" y="9430432"/>
                  </a:lnTo>
                  <a:lnTo>
                    <a:pt x="366881" y="9398914"/>
                  </a:lnTo>
                  <a:lnTo>
                    <a:pt x="336457" y="9366341"/>
                  </a:lnTo>
                  <a:lnTo>
                    <a:pt x="307146" y="9332743"/>
                  </a:lnTo>
                  <a:lnTo>
                    <a:pt x="278976" y="9298151"/>
                  </a:lnTo>
                  <a:lnTo>
                    <a:pt x="251978" y="9262593"/>
                  </a:lnTo>
                  <a:lnTo>
                    <a:pt x="226181" y="9226098"/>
                  </a:lnTo>
                  <a:lnTo>
                    <a:pt x="201615" y="9188697"/>
                  </a:lnTo>
                  <a:lnTo>
                    <a:pt x="178309" y="9150419"/>
                  </a:lnTo>
                  <a:lnTo>
                    <a:pt x="156292" y="9111294"/>
                  </a:lnTo>
                  <a:lnTo>
                    <a:pt x="135594" y="9071350"/>
                  </a:lnTo>
                  <a:lnTo>
                    <a:pt x="116245" y="9030618"/>
                  </a:lnTo>
                  <a:lnTo>
                    <a:pt x="98274" y="8989126"/>
                  </a:lnTo>
                  <a:lnTo>
                    <a:pt x="81711" y="8946905"/>
                  </a:lnTo>
                  <a:lnTo>
                    <a:pt x="66584" y="8903984"/>
                  </a:lnTo>
                  <a:lnTo>
                    <a:pt x="52925" y="8860393"/>
                  </a:lnTo>
                  <a:lnTo>
                    <a:pt x="40762" y="8816160"/>
                  </a:lnTo>
                  <a:lnTo>
                    <a:pt x="30125" y="8771316"/>
                  </a:lnTo>
                  <a:lnTo>
                    <a:pt x="21043" y="8725889"/>
                  </a:lnTo>
                  <a:lnTo>
                    <a:pt x="13546" y="8679911"/>
                  </a:lnTo>
                  <a:lnTo>
                    <a:pt x="7664" y="8633409"/>
                  </a:lnTo>
                  <a:lnTo>
                    <a:pt x="3426" y="8586413"/>
                  </a:lnTo>
                  <a:lnTo>
                    <a:pt x="861" y="8538954"/>
                  </a:lnTo>
                  <a:lnTo>
                    <a:pt x="0" y="8491060"/>
                  </a:lnTo>
                  <a:lnTo>
                    <a:pt x="0" y="1306353"/>
                  </a:lnTo>
                  <a:lnTo>
                    <a:pt x="861" y="1258465"/>
                  </a:lnTo>
                  <a:lnTo>
                    <a:pt x="3425" y="1211012"/>
                  </a:lnTo>
                  <a:lnTo>
                    <a:pt x="7662" y="1164021"/>
                  </a:lnTo>
                  <a:lnTo>
                    <a:pt x="13543" y="1117524"/>
                  </a:lnTo>
                  <a:lnTo>
                    <a:pt x="21038" y="1071549"/>
                  </a:lnTo>
                  <a:lnTo>
                    <a:pt x="30118" y="1026126"/>
                  </a:lnTo>
                  <a:lnTo>
                    <a:pt x="40753" y="981285"/>
                  </a:lnTo>
                  <a:lnTo>
                    <a:pt x="52914" y="937055"/>
                  </a:lnTo>
                  <a:lnTo>
                    <a:pt x="66572" y="893466"/>
                  </a:lnTo>
                  <a:lnTo>
                    <a:pt x="81696" y="850547"/>
                  </a:lnTo>
                  <a:lnTo>
                    <a:pt x="98257" y="808327"/>
                  </a:lnTo>
                  <a:lnTo>
                    <a:pt x="116225" y="766837"/>
                  </a:lnTo>
                  <a:lnTo>
                    <a:pt x="135572" y="726105"/>
                  </a:lnTo>
                  <a:lnTo>
                    <a:pt x="156268" y="686162"/>
                  </a:lnTo>
                  <a:lnTo>
                    <a:pt x="178283" y="647036"/>
                  </a:lnTo>
                  <a:lnTo>
                    <a:pt x="201587" y="608758"/>
                  </a:lnTo>
                  <a:lnTo>
                    <a:pt x="226152" y="571357"/>
                  </a:lnTo>
                  <a:lnTo>
                    <a:pt x="251947" y="534862"/>
                  </a:lnTo>
                  <a:lnTo>
                    <a:pt x="278944" y="499303"/>
                  </a:lnTo>
                  <a:lnTo>
                    <a:pt x="307112" y="464709"/>
                  </a:lnTo>
                  <a:lnTo>
                    <a:pt x="336422" y="431110"/>
                  </a:lnTo>
                  <a:lnTo>
                    <a:pt x="366845" y="398536"/>
                  </a:lnTo>
                  <a:lnTo>
                    <a:pt x="398350" y="367016"/>
                  </a:lnTo>
                  <a:lnTo>
                    <a:pt x="430910" y="336579"/>
                  </a:lnTo>
                  <a:lnTo>
                    <a:pt x="464493" y="307256"/>
                  </a:lnTo>
                  <a:lnTo>
                    <a:pt x="499072" y="279075"/>
                  </a:lnTo>
                  <a:lnTo>
                    <a:pt x="534615" y="252066"/>
                  </a:lnTo>
                  <a:lnTo>
                    <a:pt x="571094" y="226259"/>
                  </a:lnTo>
                  <a:lnTo>
                    <a:pt x="608479" y="201683"/>
                  </a:lnTo>
                  <a:lnTo>
                    <a:pt x="646740" y="178367"/>
                  </a:lnTo>
                  <a:lnTo>
                    <a:pt x="685848" y="156342"/>
                  </a:lnTo>
                  <a:lnTo>
                    <a:pt x="725774" y="135637"/>
                  </a:lnTo>
                  <a:lnTo>
                    <a:pt x="766488" y="116281"/>
                  </a:lnTo>
                  <a:lnTo>
                    <a:pt x="807961" y="98304"/>
                  </a:lnTo>
                  <a:lnTo>
                    <a:pt x="850162" y="81735"/>
                  </a:lnTo>
                  <a:lnTo>
                    <a:pt x="893064" y="66604"/>
                  </a:lnTo>
                  <a:lnTo>
                    <a:pt x="936635" y="52940"/>
                  </a:lnTo>
                  <a:lnTo>
                    <a:pt x="980846" y="40773"/>
                  </a:lnTo>
                  <a:lnTo>
                    <a:pt x="1025669" y="30133"/>
                  </a:lnTo>
                  <a:lnTo>
                    <a:pt x="1071073" y="21048"/>
                  </a:lnTo>
                  <a:lnTo>
                    <a:pt x="1117029" y="13550"/>
                  </a:lnTo>
                  <a:lnTo>
                    <a:pt x="1163507" y="7666"/>
                  </a:lnTo>
                  <a:lnTo>
                    <a:pt x="1210478" y="3426"/>
                  </a:lnTo>
                  <a:lnTo>
                    <a:pt x="1257913" y="861"/>
                  </a:lnTo>
                  <a:lnTo>
                    <a:pt x="1305782" y="0"/>
                  </a:lnTo>
                  <a:lnTo>
                    <a:pt x="6528529" y="0"/>
                  </a:lnTo>
                  <a:lnTo>
                    <a:pt x="6576398" y="861"/>
                  </a:lnTo>
                  <a:lnTo>
                    <a:pt x="6623833" y="3426"/>
                  </a:lnTo>
                  <a:lnTo>
                    <a:pt x="6670804" y="7666"/>
                  </a:lnTo>
                  <a:lnTo>
                    <a:pt x="6717283" y="13550"/>
                  </a:lnTo>
                  <a:lnTo>
                    <a:pt x="6763239" y="21048"/>
                  </a:lnTo>
                  <a:lnTo>
                    <a:pt x="6808643" y="30133"/>
                  </a:lnTo>
                  <a:lnTo>
                    <a:pt x="6853465" y="40773"/>
                  </a:lnTo>
                  <a:lnTo>
                    <a:pt x="6897677" y="52940"/>
                  </a:lnTo>
                  <a:lnTo>
                    <a:pt x="6941248" y="66604"/>
                  </a:lnTo>
                  <a:lnTo>
                    <a:pt x="6984149" y="81735"/>
                  </a:lnTo>
                  <a:lnTo>
                    <a:pt x="7026350" y="98304"/>
                  </a:lnTo>
                  <a:lnTo>
                    <a:pt x="7067823" y="116281"/>
                  </a:lnTo>
                  <a:lnTo>
                    <a:pt x="7108537" y="135637"/>
                  </a:lnTo>
                  <a:lnTo>
                    <a:pt x="7148463" y="156342"/>
                  </a:lnTo>
                  <a:lnTo>
                    <a:pt x="7187571" y="178367"/>
                  </a:lnTo>
                  <a:lnTo>
                    <a:pt x="7225832" y="201683"/>
                  </a:lnTo>
                  <a:lnTo>
                    <a:pt x="7263217" y="226259"/>
                  </a:lnTo>
                  <a:lnTo>
                    <a:pt x="7299696" y="252066"/>
                  </a:lnTo>
                  <a:lnTo>
                    <a:pt x="7335239" y="279075"/>
                  </a:lnTo>
                  <a:lnTo>
                    <a:pt x="7369817" y="307256"/>
                  </a:lnTo>
                  <a:lnTo>
                    <a:pt x="7403401" y="336579"/>
                  </a:lnTo>
                  <a:lnTo>
                    <a:pt x="7435961" y="367016"/>
                  </a:lnTo>
                  <a:lnTo>
                    <a:pt x="7467466" y="398536"/>
                  </a:lnTo>
                  <a:lnTo>
                    <a:pt x="7497889" y="431110"/>
                  </a:lnTo>
                  <a:lnTo>
                    <a:pt x="7527199" y="464709"/>
                  </a:lnTo>
                  <a:lnTo>
                    <a:pt x="7555367" y="499303"/>
                  </a:lnTo>
                  <a:lnTo>
                    <a:pt x="7582364" y="534862"/>
                  </a:lnTo>
                  <a:lnTo>
                    <a:pt x="7608159" y="571357"/>
                  </a:lnTo>
                  <a:lnTo>
                    <a:pt x="7632724" y="608758"/>
                  </a:lnTo>
                  <a:lnTo>
                    <a:pt x="7656028" y="647036"/>
                  </a:lnTo>
                  <a:lnTo>
                    <a:pt x="7678043" y="686162"/>
                  </a:lnTo>
                  <a:lnTo>
                    <a:pt x="7698739" y="726105"/>
                  </a:lnTo>
                  <a:lnTo>
                    <a:pt x="7718086" y="766837"/>
                  </a:lnTo>
                  <a:lnTo>
                    <a:pt x="7736054" y="808327"/>
                  </a:lnTo>
                  <a:lnTo>
                    <a:pt x="7752615" y="850547"/>
                  </a:lnTo>
                  <a:lnTo>
                    <a:pt x="7767739" y="893466"/>
                  </a:lnTo>
                  <a:lnTo>
                    <a:pt x="7781396" y="937055"/>
                  </a:lnTo>
                  <a:lnTo>
                    <a:pt x="7793557" y="981285"/>
                  </a:lnTo>
                  <a:lnTo>
                    <a:pt x="7804193" y="1026126"/>
                  </a:lnTo>
                  <a:lnTo>
                    <a:pt x="7813273" y="1071549"/>
                  </a:lnTo>
                  <a:lnTo>
                    <a:pt x="7820768" y="1117524"/>
                  </a:lnTo>
                  <a:lnTo>
                    <a:pt x="7826649" y="1164021"/>
                  </a:lnTo>
                  <a:lnTo>
                    <a:pt x="7830886" y="1211012"/>
                  </a:lnTo>
                  <a:lnTo>
                    <a:pt x="7833450" y="1258465"/>
                  </a:lnTo>
                  <a:lnTo>
                    <a:pt x="7834311" y="1306353"/>
                  </a:lnTo>
                  <a:lnTo>
                    <a:pt x="7834311" y="8491060"/>
                  </a:lnTo>
                  <a:lnTo>
                    <a:pt x="7833450" y="8538948"/>
                  </a:lnTo>
                  <a:lnTo>
                    <a:pt x="7830887" y="8586402"/>
                  </a:lnTo>
                  <a:lnTo>
                    <a:pt x="7826650" y="8633392"/>
                  </a:lnTo>
                  <a:lnTo>
                    <a:pt x="7820771" y="8679890"/>
                  </a:lnTo>
                  <a:lnTo>
                    <a:pt x="7813277" y="8725864"/>
                  </a:lnTo>
                  <a:lnTo>
                    <a:pt x="7804198" y="8771287"/>
                  </a:lnTo>
                  <a:lnTo>
                    <a:pt x="7793565" y="8816128"/>
                  </a:lnTo>
                  <a:lnTo>
                    <a:pt x="7781406" y="8860358"/>
                  </a:lnTo>
                  <a:lnTo>
                    <a:pt x="7767751" y="8903948"/>
                  </a:lnTo>
                  <a:lnTo>
                    <a:pt x="7752629" y="8946867"/>
                  </a:lnTo>
                  <a:lnTo>
                    <a:pt x="7736070" y="8989086"/>
                  </a:lnTo>
                  <a:lnTo>
                    <a:pt x="7718103" y="9030577"/>
                  </a:lnTo>
                  <a:lnTo>
                    <a:pt x="7698758" y="9071308"/>
                  </a:lnTo>
                  <a:lnTo>
                    <a:pt x="7678065" y="9111252"/>
                  </a:lnTo>
                  <a:lnTo>
                    <a:pt x="7656052" y="9150377"/>
                  </a:lnTo>
                  <a:lnTo>
                    <a:pt x="7632749" y="9188655"/>
                  </a:lnTo>
                  <a:lnTo>
                    <a:pt x="7608186" y="9226057"/>
                  </a:lnTo>
                  <a:lnTo>
                    <a:pt x="7582393" y="9262552"/>
                  </a:lnTo>
                  <a:lnTo>
                    <a:pt x="7555398" y="9298111"/>
                  </a:lnTo>
                  <a:lnTo>
                    <a:pt x="7527231" y="9332704"/>
                  </a:lnTo>
                  <a:lnTo>
                    <a:pt x="7497922" y="9366303"/>
                  </a:lnTo>
                  <a:lnTo>
                    <a:pt x="7467500" y="9398877"/>
                  </a:lnTo>
                  <a:lnTo>
                    <a:pt x="7435995" y="9430397"/>
                  </a:lnTo>
                  <a:lnTo>
                    <a:pt x="7403437" y="9460834"/>
                  </a:lnTo>
                  <a:lnTo>
                    <a:pt x="7369853" y="9490158"/>
                  </a:lnTo>
                  <a:lnTo>
                    <a:pt x="7335275" y="9518338"/>
                  </a:lnTo>
                  <a:lnTo>
                    <a:pt x="7299732" y="9545347"/>
                  </a:lnTo>
                  <a:lnTo>
                    <a:pt x="7263253" y="9571155"/>
                  </a:lnTo>
                  <a:lnTo>
                    <a:pt x="7225868" y="9595731"/>
                  </a:lnTo>
                  <a:lnTo>
                    <a:pt x="7187606" y="9619046"/>
                  </a:lnTo>
                  <a:lnTo>
                    <a:pt x="7148496" y="9641071"/>
                  </a:lnTo>
                  <a:lnTo>
                    <a:pt x="7108569" y="9661776"/>
                  </a:lnTo>
                  <a:lnTo>
                    <a:pt x="7067854" y="9681132"/>
                  </a:lnTo>
                  <a:lnTo>
                    <a:pt x="7026380" y="9699110"/>
                  </a:lnTo>
                  <a:lnTo>
                    <a:pt x="6984177" y="9715679"/>
                  </a:lnTo>
                  <a:lnTo>
                    <a:pt x="6941273" y="9730810"/>
                  </a:lnTo>
                  <a:lnTo>
                    <a:pt x="6897700" y="9744473"/>
                  </a:lnTo>
                  <a:lnTo>
                    <a:pt x="6853486" y="9756640"/>
                  </a:lnTo>
                  <a:lnTo>
                    <a:pt x="6808661" y="9767280"/>
                  </a:lnTo>
                  <a:lnTo>
                    <a:pt x="6763254" y="9776365"/>
                  </a:lnTo>
                  <a:lnTo>
                    <a:pt x="6717295" y="9783864"/>
                  </a:lnTo>
                  <a:lnTo>
                    <a:pt x="6670814" y="9789748"/>
                  </a:lnTo>
                  <a:lnTo>
                    <a:pt x="6623839" y="9793987"/>
                  </a:lnTo>
                  <a:lnTo>
                    <a:pt x="6576401" y="9796552"/>
                  </a:lnTo>
                  <a:lnTo>
                    <a:pt x="6528529" y="9797414"/>
                  </a:lnTo>
                  <a:close/>
                </a:path>
              </a:pathLst>
            </a:custGeom>
            <a:solidFill>
              <a:srgbClr val="F7CB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06977" y="261619"/>
              <a:ext cx="7853680" cy="9791700"/>
            </a:xfrm>
            <a:custGeom>
              <a:avLst/>
              <a:gdLst/>
              <a:ahLst/>
              <a:cxnLst/>
              <a:rect l="l" t="t" r="r" b="b"/>
              <a:pathLst>
                <a:path w="7853680" h="9791700">
                  <a:moveTo>
                    <a:pt x="1218566" y="9779000"/>
                  </a:moveTo>
                  <a:lnTo>
                    <a:pt x="1078866" y="9779000"/>
                  </a:lnTo>
                  <a:lnTo>
                    <a:pt x="899550" y="9728200"/>
                  </a:lnTo>
                  <a:lnTo>
                    <a:pt x="813824" y="9702800"/>
                  </a:lnTo>
                  <a:lnTo>
                    <a:pt x="772048" y="9677400"/>
                  </a:lnTo>
                  <a:lnTo>
                    <a:pt x="731036" y="9664700"/>
                  </a:lnTo>
                  <a:lnTo>
                    <a:pt x="690819" y="9639300"/>
                  </a:lnTo>
                  <a:lnTo>
                    <a:pt x="651425" y="9613900"/>
                  </a:lnTo>
                  <a:lnTo>
                    <a:pt x="612884" y="9601200"/>
                  </a:lnTo>
                  <a:lnTo>
                    <a:pt x="575227" y="9575800"/>
                  </a:lnTo>
                  <a:lnTo>
                    <a:pt x="538483" y="9550400"/>
                  </a:lnTo>
                  <a:lnTo>
                    <a:pt x="502681" y="9512300"/>
                  </a:lnTo>
                  <a:lnTo>
                    <a:pt x="467851" y="9486900"/>
                  </a:lnTo>
                  <a:lnTo>
                    <a:pt x="434024" y="9461500"/>
                  </a:lnTo>
                  <a:lnTo>
                    <a:pt x="401228" y="9423400"/>
                  </a:lnTo>
                  <a:lnTo>
                    <a:pt x="369494" y="9398000"/>
                  </a:lnTo>
                  <a:lnTo>
                    <a:pt x="338850" y="9359900"/>
                  </a:lnTo>
                  <a:lnTo>
                    <a:pt x="309328" y="9334500"/>
                  </a:lnTo>
                  <a:lnTo>
                    <a:pt x="280956" y="9296400"/>
                  </a:lnTo>
                  <a:lnTo>
                    <a:pt x="253764" y="9258300"/>
                  </a:lnTo>
                  <a:lnTo>
                    <a:pt x="227782" y="9220200"/>
                  </a:lnTo>
                  <a:lnTo>
                    <a:pt x="203040" y="9182100"/>
                  </a:lnTo>
                  <a:lnTo>
                    <a:pt x="179567" y="9144000"/>
                  </a:lnTo>
                  <a:lnTo>
                    <a:pt x="157393" y="9105900"/>
                  </a:lnTo>
                  <a:lnTo>
                    <a:pt x="136548" y="9067800"/>
                  </a:lnTo>
                  <a:lnTo>
                    <a:pt x="117062" y="9029700"/>
                  </a:lnTo>
                  <a:lnTo>
                    <a:pt x="98963" y="8978900"/>
                  </a:lnTo>
                  <a:lnTo>
                    <a:pt x="82283" y="8940800"/>
                  </a:lnTo>
                  <a:lnTo>
                    <a:pt x="67050" y="8902700"/>
                  </a:lnTo>
                  <a:lnTo>
                    <a:pt x="53295" y="8851900"/>
                  </a:lnTo>
                  <a:lnTo>
                    <a:pt x="41046" y="8813800"/>
                  </a:lnTo>
                  <a:lnTo>
                    <a:pt x="30335" y="8763000"/>
                  </a:lnTo>
                  <a:lnTo>
                    <a:pt x="21189" y="8724900"/>
                  </a:lnTo>
                  <a:lnTo>
                    <a:pt x="13640" y="8674100"/>
                  </a:lnTo>
                  <a:lnTo>
                    <a:pt x="7717" y="8623300"/>
                  </a:lnTo>
                  <a:lnTo>
                    <a:pt x="3449" y="8572500"/>
                  </a:lnTo>
                  <a:lnTo>
                    <a:pt x="867" y="8534400"/>
                  </a:lnTo>
                  <a:lnTo>
                    <a:pt x="0" y="8483600"/>
                  </a:lnTo>
                  <a:lnTo>
                    <a:pt x="0" y="1295400"/>
                  </a:lnTo>
                  <a:lnTo>
                    <a:pt x="867" y="1244600"/>
                  </a:lnTo>
                  <a:lnTo>
                    <a:pt x="3449" y="1206500"/>
                  </a:lnTo>
                  <a:lnTo>
                    <a:pt x="7717" y="1155700"/>
                  </a:lnTo>
                  <a:lnTo>
                    <a:pt x="13640" y="1104900"/>
                  </a:lnTo>
                  <a:lnTo>
                    <a:pt x="21189" y="1066800"/>
                  </a:lnTo>
                  <a:lnTo>
                    <a:pt x="30335" y="1016000"/>
                  </a:lnTo>
                  <a:lnTo>
                    <a:pt x="41046" y="965200"/>
                  </a:lnTo>
                  <a:lnTo>
                    <a:pt x="53295" y="927100"/>
                  </a:lnTo>
                  <a:lnTo>
                    <a:pt x="67050" y="876300"/>
                  </a:lnTo>
                  <a:lnTo>
                    <a:pt x="82283" y="838200"/>
                  </a:lnTo>
                  <a:lnTo>
                    <a:pt x="98963" y="800100"/>
                  </a:lnTo>
                  <a:lnTo>
                    <a:pt x="117062" y="749300"/>
                  </a:lnTo>
                  <a:lnTo>
                    <a:pt x="136548" y="711200"/>
                  </a:lnTo>
                  <a:lnTo>
                    <a:pt x="157393" y="673100"/>
                  </a:lnTo>
                  <a:lnTo>
                    <a:pt x="179567" y="635000"/>
                  </a:lnTo>
                  <a:lnTo>
                    <a:pt x="203040" y="596900"/>
                  </a:lnTo>
                  <a:lnTo>
                    <a:pt x="227782" y="558800"/>
                  </a:lnTo>
                  <a:lnTo>
                    <a:pt x="253764" y="520700"/>
                  </a:lnTo>
                  <a:lnTo>
                    <a:pt x="280956" y="482600"/>
                  </a:lnTo>
                  <a:lnTo>
                    <a:pt x="309328" y="444500"/>
                  </a:lnTo>
                  <a:lnTo>
                    <a:pt x="338850" y="419100"/>
                  </a:lnTo>
                  <a:lnTo>
                    <a:pt x="369494" y="381000"/>
                  </a:lnTo>
                  <a:lnTo>
                    <a:pt x="401228" y="355600"/>
                  </a:lnTo>
                  <a:lnTo>
                    <a:pt x="434024" y="317500"/>
                  </a:lnTo>
                  <a:lnTo>
                    <a:pt x="467851" y="292100"/>
                  </a:lnTo>
                  <a:lnTo>
                    <a:pt x="502681" y="266700"/>
                  </a:lnTo>
                  <a:lnTo>
                    <a:pt x="538483" y="241300"/>
                  </a:lnTo>
                  <a:lnTo>
                    <a:pt x="575227" y="203200"/>
                  </a:lnTo>
                  <a:lnTo>
                    <a:pt x="612884" y="190500"/>
                  </a:lnTo>
                  <a:lnTo>
                    <a:pt x="651425" y="165100"/>
                  </a:lnTo>
                  <a:lnTo>
                    <a:pt x="690819" y="139700"/>
                  </a:lnTo>
                  <a:lnTo>
                    <a:pt x="731036" y="114300"/>
                  </a:lnTo>
                  <a:lnTo>
                    <a:pt x="772048" y="101600"/>
                  </a:lnTo>
                  <a:lnTo>
                    <a:pt x="813824" y="76200"/>
                  </a:lnTo>
                  <a:lnTo>
                    <a:pt x="987976" y="25400"/>
                  </a:lnTo>
                  <a:lnTo>
                    <a:pt x="1078866" y="0"/>
                  </a:lnTo>
                  <a:lnTo>
                    <a:pt x="1218566" y="0"/>
                  </a:lnTo>
                  <a:lnTo>
                    <a:pt x="1170904" y="12700"/>
                  </a:lnTo>
                  <a:lnTo>
                    <a:pt x="1123756" y="12700"/>
                  </a:lnTo>
                  <a:lnTo>
                    <a:pt x="1031128" y="38100"/>
                  </a:lnTo>
                  <a:lnTo>
                    <a:pt x="985710" y="38100"/>
                  </a:lnTo>
                  <a:lnTo>
                    <a:pt x="896825" y="63500"/>
                  </a:lnTo>
                  <a:lnTo>
                    <a:pt x="853419" y="88900"/>
                  </a:lnTo>
                  <a:lnTo>
                    <a:pt x="810747" y="101600"/>
                  </a:lnTo>
                  <a:lnTo>
                    <a:pt x="768839" y="127000"/>
                  </a:lnTo>
                  <a:lnTo>
                    <a:pt x="727728" y="139700"/>
                  </a:lnTo>
                  <a:lnTo>
                    <a:pt x="687444" y="165100"/>
                  </a:lnTo>
                  <a:lnTo>
                    <a:pt x="648018" y="190500"/>
                  </a:lnTo>
                  <a:lnTo>
                    <a:pt x="609483" y="215900"/>
                  </a:lnTo>
                  <a:lnTo>
                    <a:pt x="571869" y="241300"/>
                  </a:lnTo>
                  <a:lnTo>
                    <a:pt x="535208" y="266700"/>
                  </a:lnTo>
                  <a:lnTo>
                    <a:pt x="499530" y="292100"/>
                  </a:lnTo>
                  <a:lnTo>
                    <a:pt x="464869" y="317500"/>
                  </a:lnTo>
                  <a:lnTo>
                    <a:pt x="431253" y="342900"/>
                  </a:lnTo>
                  <a:lnTo>
                    <a:pt x="398716" y="381000"/>
                  </a:lnTo>
                  <a:lnTo>
                    <a:pt x="367288" y="419100"/>
                  </a:lnTo>
                  <a:lnTo>
                    <a:pt x="337001" y="444500"/>
                  </a:lnTo>
                  <a:lnTo>
                    <a:pt x="307886" y="482600"/>
                  </a:lnTo>
                  <a:lnTo>
                    <a:pt x="279974" y="520700"/>
                  </a:lnTo>
                  <a:lnTo>
                    <a:pt x="253297" y="558800"/>
                  </a:lnTo>
                  <a:lnTo>
                    <a:pt x="227886" y="596900"/>
                  </a:lnTo>
                  <a:lnTo>
                    <a:pt x="203772" y="635000"/>
                  </a:lnTo>
                  <a:lnTo>
                    <a:pt x="180987" y="673100"/>
                  </a:lnTo>
                  <a:lnTo>
                    <a:pt x="159561" y="711200"/>
                  </a:lnTo>
                  <a:lnTo>
                    <a:pt x="139528" y="749300"/>
                  </a:lnTo>
                  <a:lnTo>
                    <a:pt x="120916" y="787400"/>
                  </a:lnTo>
                  <a:lnTo>
                    <a:pt x="103759" y="838200"/>
                  </a:lnTo>
                  <a:lnTo>
                    <a:pt x="88087" y="876300"/>
                  </a:lnTo>
                  <a:lnTo>
                    <a:pt x="73932" y="927100"/>
                  </a:lnTo>
                  <a:lnTo>
                    <a:pt x="61325" y="965200"/>
                  </a:lnTo>
                  <a:lnTo>
                    <a:pt x="50297" y="1016000"/>
                  </a:lnTo>
                  <a:lnTo>
                    <a:pt x="40880" y="1054100"/>
                  </a:lnTo>
                  <a:lnTo>
                    <a:pt x="33104" y="1104900"/>
                  </a:lnTo>
                  <a:lnTo>
                    <a:pt x="27002" y="1155700"/>
                  </a:lnTo>
                  <a:lnTo>
                    <a:pt x="22605" y="1206500"/>
                  </a:lnTo>
                  <a:lnTo>
                    <a:pt x="19944" y="1244600"/>
                  </a:lnTo>
                  <a:lnTo>
                    <a:pt x="19049" y="1295400"/>
                  </a:lnTo>
                  <a:lnTo>
                    <a:pt x="19049" y="8483600"/>
                  </a:lnTo>
                  <a:lnTo>
                    <a:pt x="19944" y="8534400"/>
                  </a:lnTo>
                  <a:lnTo>
                    <a:pt x="22605" y="8585200"/>
                  </a:lnTo>
                  <a:lnTo>
                    <a:pt x="27002" y="8623300"/>
                  </a:lnTo>
                  <a:lnTo>
                    <a:pt x="33104" y="8674100"/>
                  </a:lnTo>
                  <a:lnTo>
                    <a:pt x="40880" y="8724900"/>
                  </a:lnTo>
                  <a:lnTo>
                    <a:pt x="50297" y="8763000"/>
                  </a:lnTo>
                  <a:lnTo>
                    <a:pt x="61325" y="8813800"/>
                  </a:lnTo>
                  <a:lnTo>
                    <a:pt x="73932" y="8851900"/>
                  </a:lnTo>
                  <a:lnTo>
                    <a:pt x="88087" y="8902700"/>
                  </a:lnTo>
                  <a:lnTo>
                    <a:pt x="103759" y="8940800"/>
                  </a:lnTo>
                  <a:lnTo>
                    <a:pt x="120916" y="8991600"/>
                  </a:lnTo>
                  <a:lnTo>
                    <a:pt x="139528" y="9029700"/>
                  </a:lnTo>
                  <a:lnTo>
                    <a:pt x="159561" y="9067800"/>
                  </a:lnTo>
                  <a:lnTo>
                    <a:pt x="180987" y="9105900"/>
                  </a:lnTo>
                  <a:lnTo>
                    <a:pt x="203772" y="9144000"/>
                  </a:lnTo>
                  <a:lnTo>
                    <a:pt x="227886" y="9182100"/>
                  </a:lnTo>
                  <a:lnTo>
                    <a:pt x="253297" y="9220200"/>
                  </a:lnTo>
                  <a:lnTo>
                    <a:pt x="279974" y="9258300"/>
                  </a:lnTo>
                  <a:lnTo>
                    <a:pt x="307886" y="9296400"/>
                  </a:lnTo>
                  <a:lnTo>
                    <a:pt x="337001" y="9334500"/>
                  </a:lnTo>
                  <a:lnTo>
                    <a:pt x="367288" y="9372600"/>
                  </a:lnTo>
                  <a:lnTo>
                    <a:pt x="398716" y="9398000"/>
                  </a:lnTo>
                  <a:lnTo>
                    <a:pt x="431253" y="9436100"/>
                  </a:lnTo>
                  <a:lnTo>
                    <a:pt x="464869" y="9461500"/>
                  </a:lnTo>
                  <a:lnTo>
                    <a:pt x="499530" y="9486900"/>
                  </a:lnTo>
                  <a:lnTo>
                    <a:pt x="535208" y="9512300"/>
                  </a:lnTo>
                  <a:lnTo>
                    <a:pt x="571869" y="9550400"/>
                  </a:lnTo>
                  <a:lnTo>
                    <a:pt x="609483" y="9575800"/>
                  </a:lnTo>
                  <a:lnTo>
                    <a:pt x="648018" y="9588500"/>
                  </a:lnTo>
                  <a:lnTo>
                    <a:pt x="687444" y="9613900"/>
                  </a:lnTo>
                  <a:lnTo>
                    <a:pt x="727728" y="9639300"/>
                  </a:lnTo>
                  <a:lnTo>
                    <a:pt x="768839" y="9664700"/>
                  </a:lnTo>
                  <a:lnTo>
                    <a:pt x="853419" y="9690100"/>
                  </a:lnTo>
                  <a:lnTo>
                    <a:pt x="896825" y="9715500"/>
                  </a:lnTo>
                  <a:lnTo>
                    <a:pt x="1031128" y="9753600"/>
                  </a:lnTo>
                  <a:lnTo>
                    <a:pt x="1077154" y="9753600"/>
                  </a:lnTo>
                  <a:lnTo>
                    <a:pt x="1123756" y="9766300"/>
                  </a:lnTo>
                  <a:lnTo>
                    <a:pt x="1170904" y="9766300"/>
                  </a:lnTo>
                  <a:lnTo>
                    <a:pt x="1218566" y="9779000"/>
                  </a:lnTo>
                  <a:close/>
                </a:path>
                <a:path w="7853680" h="9791700">
                  <a:moveTo>
                    <a:pt x="6774495" y="9779000"/>
                  </a:moveTo>
                  <a:lnTo>
                    <a:pt x="6634795" y="9779000"/>
                  </a:lnTo>
                  <a:lnTo>
                    <a:pt x="6682457" y="9766300"/>
                  </a:lnTo>
                  <a:lnTo>
                    <a:pt x="6729605" y="9766300"/>
                  </a:lnTo>
                  <a:lnTo>
                    <a:pt x="6776208" y="9753600"/>
                  </a:lnTo>
                  <a:lnTo>
                    <a:pt x="6822233" y="9753600"/>
                  </a:lnTo>
                  <a:lnTo>
                    <a:pt x="6956537" y="9715500"/>
                  </a:lnTo>
                  <a:lnTo>
                    <a:pt x="6999943" y="9690100"/>
                  </a:lnTo>
                  <a:lnTo>
                    <a:pt x="7084522" y="9664700"/>
                  </a:lnTo>
                  <a:lnTo>
                    <a:pt x="7125634" y="9639300"/>
                  </a:lnTo>
                  <a:lnTo>
                    <a:pt x="7165918" y="9613900"/>
                  </a:lnTo>
                  <a:lnTo>
                    <a:pt x="7205343" y="9588500"/>
                  </a:lnTo>
                  <a:lnTo>
                    <a:pt x="7243878" y="9575800"/>
                  </a:lnTo>
                  <a:lnTo>
                    <a:pt x="7281492" y="9550400"/>
                  </a:lnTo>
                  <a:lnTo>
                    <a:pt x="7318154" y="9512300"/>
                  </a:lnTo>
                  <a:lnTo>
                    <a:pt x="7353831" y="9486900"/>
                  </a:lnTo>
                  <a:lnTo>
                    <a:pt x="7388493" y="9461500"/>
                  </a:lnTo>
                  <a:lnTo>
                    <a:pt x="7422108" y="9436100"/>
                  </a:lnTo>
                  <a:lnTo>
                    <a:pt x="7454645" y="9398000"/>
                  </a:lnTo>
                  <a:lnTo>
                    <a:pt x="7486073" y="9372600"/>
                  </a:lnTo>
                  <a:lnTo>
                    <a:pt x="7516360" y="9334500"/>
                  </a:lnTo>
                  <a:lnTo>
                    <a:pt x="7545476" y="9296400"/>
                  </a:lnTo>
                  <a:lnTo>
                    <a:pt x="7573387" y="9258300"/>
                  </a:lnTo>
                  <a:lnTo>
                    <a:pt x="7600065" y="9220200"/>
                  </a:lnTo>
                  <a:lnTo>
                    <a:pt x="7625476" y="9182100"/>
                  </a:lnTo>
                  <a:lnTo>
                    <a:pt x="7649590" y="9144000"/>
                  </a:lnTo>
                  <a:lnTo>
                    <a:pt x="7672375" y="9105900"/>
                  </a:lnTo>
                  <a:lnTo>
                    <a:pt x="7693800" y="9067800"/>
                  </a:lnTo>
                  <a:lnTo>
                    <a:pt x="7713834" y="9029700"/>
                  </a:lnTo>
                  <a:lnTo>
                    <a:pt x="7732445" y="8991600"/>
                  </a:lnTo>
                  <a:lnTo>
                    <a:pt x="7749602" y="8940800"/>
                  </a:lnTo>
                  <a:lnTo>
                    <a:pt x="7765274" y="8902700"/>
                  </a:lnTo>
                  <a:lnTo>
                    <a:pt x="7779429" y="8851900"/>
                  </a:lnTo>
                  <a:lnTo>
                    <a:pt x="7792036" y="8813800"/>
                  </a:lnTo>
                  <a:lnTo>
                    <a:pt x="7803064" y="8763000"/>
                  </a:lnTo>
                  <a:lnTo>
                    <a:pt x="7812482" y="8724900"/>
                  </a:lnTo>
                  <a:lnTo>
                    <a:pt x="7820257" y="8674100"/>
                  </a:lnTo>
                  <a:lnTo>
                    <a:pt x="7826359" y="8623300"/>
                  </a:lnTo>
                  <a:lnTo>
                    <a:pt x="7830756" y="8585200"/>
                  </a:lnTo>
                  <a:lnTo>
                    <a:pt x="7833418" y="8534400"/>
                  </a:lnTo>
                  <a:lnTo>
                    <a:pt x="7834312" y="8483600"/>
                  </a:lnTo>
                  <a:lnTo>
                    <a:pt x="7834312" y="1295400"/>
                  </a:lnTo>
                  <a:lnTo>
                    <a:pt x="7833418" y="1244600"/>
                  </a:lnTo>
                  <a:lnTo>
                    <a:pt x="7830756" y="1206500"/>
                  </a:lnTo>
                  <a:lnTo>
                    <a:pt x="7826359" y="1155700"/>
                  </a:lnTo>
                  <a:lnTo>
                    <a:pt x="7820257" y="1104900"/>
                  </a:lnTo>
                  <a:lnTo>
                    <a:pt x="7812482" y="1054100"/>
                  </a:lnTo>
                  <a:lnTo>
                    <a:pt x="7803064" y="1016000"/>
                  </a:lnTo>
                  <a:lnTo>
                    <a:pt x="7792036" y="965200"/>
                  </a:lnTo>
                  <a:lnTo>
                    <a:pt x="7779429" y="927100"/>
                  </a:lnTo>
                  <a:lnTo>
                    <a:pt x="7765274" y="876300"/>
                  </a:lnTo>
                  <a:lnTo>
                    <a:pt x="7749602" y="838200"/>
                  </a:lnTo>
                  <a:lnTo>
                    <a:pt x="7732445" y="787400"/>
                  </a:lnTo>
                  <a:lnTo>
                    <a:pt x="7713834" y="749300"/>
                  </a:lnTo>
                  <a:lnTo>
                    <a:pt x="7693800" y="711200"/>
                  </a:lnTo>
                  <a:lnTo>
                    <a:pt x="7672375" y="673100"/>
                  </a:lnTo>
                  <a:lnTo>
                    <a:pt x="7649590" y="635000"/>
                  </a:lnTo>
                  <a:lnTo>
                    <a:pt x="7625476" y="596900"/>
                  </a:lnTo>
                  <a:lnTo>
                    <a:pt x="7600065" y="558800"/>
                  </a:lnTo>
                  <a:lnTo>
                    <a:pt x="7573387" y="520700"/>
                  </a:lnTo>
                  <a:lnTo>
                    <a:pt x="7545476" y="482600"/>
                  </a:lnTo>
                  <a:lnTo>
                    <a:pt x="7516360" y="444500"/>
                  </a:lnTo>
                  <a:lnTo>
                    <a:pt x="7486073" y="419100"/>
                  </a:lnTo>
                  <a:lnTo>
                    <a:pt x="7454645" y="381000"/>
                  </a:lnTo>
                  <a:lnTo>
                    <a:pt x="7422108" y="342900"/>
                  </a:lnTo>
                  <a:lnTo>
                    <a:pt x="7388493" y="317500"/>
                  </a:lnTo>
                  <a:lnTo>
                    <a:pt x="7353831" y="292100"/>
                  </a:lnTo>
                  <a:lnTo>
                    <a:pt x="7318154" y="266700"/>
                  </a:lnTo>
                  <a:lnTo>
                    <a:pt x="7281492" y="241300"/>
                  </a:lnTo>
                  <a:lnTo>
                    <a:pt x="7243878" y="215900"/>
                  </a:lnTo>
                  <a:lnTo>
                    <a:pt x="7205343" y="190500"/>
                  </a:lnTo>
                  <a:lnTo>
                    <a:pt x="7165918" y="165100"/>
                  </a:lnTo>
                  <a:lnTo>
                    <a:pt x="7125634" y="139700"/>
                  </a:lnTo>
                  <a:lnTo>
                    <a:pt x="7084522" y="127000"/>
                  </a:lnTo>
                  <a:lnTo>
                    <a:pt x="7042615" y="101600"/>
                  </a:lnTo>
                  <a:lnTo>
                    <a:pt x="6999943" y="88900"/>
                  </a:lnTo>
                  <a:lnTo>
                    <a:pt x="6956537" y="63500"/>
                  </a:lnTo>
                  <a:lnTo>
                    <a:pt x="6867651" y="38100"/>
                  </a:lnTo>
                  <a:lnTo>
                    <a:pt x="6822233" y="38100"/>
                  </a:lnTo>
                  <a:lnTo>
                    <a:pt x="6729605" y="12700"/>
                  </a:lnTo>
                  <a:lnTo>
                    <a:pt x="6682457" y="12700"/>
                  </a:lnTo>
                  <a:lnTo>
                    <a:pt x="6634795" y="0"/>
                  </a:lnTo>
                  <a:lnTo>
                    <a:pt x="6774495" y="0"/>
                  </a:lnTo>
                  <a:lnTo>
                    <a:pt x="6865385" y="25400"/>
                  </a:lnTo>
                  <a:lnTo>
                    <a:pt x="7039538" y="76200"/>
                  </a:lnTo>
                  <a:lnTo>
                    <a:pt x="7081314" y="101600"/>
                  </a:lnTo>
                  <a:lnTo>
                    <a:pt x="7122325" y="114300"/>
                  </a:lnTo>
                  <a:lnTo>
                    <a:pt x="7162543" y="139700"/>
                  </a:lnTo>
                  <a:lnTo>
                    <a:pt x="7201936" y="165100"/>
                  </a:lnTo>
                  <a:lnTo>
                    <a:pt x="7240477" y="190500"/>
                  </a:lnTo>
                  <a:lnTo>
                    <a:pt x="7278134" y="203200"/>
                  </a:lnTo>
                  <a:lnTo>
                    <a:pt x="7314878" y="241300"/>
                  </a:lnTo>
                  <a:lnTo>
                    <a:pt x="7350680" y="266700"/>
                  </a:lnTo>
                  <a:lnTo>
                    <a:pt x="7385510" y="292100"/>
                  </a:lnTo>
                  <a:lnTo>
                    <a:pt x="7419337" y="317500"/>
                  </a:lnTo>
                  <a:lnTo>
                    <a:pt x="7452133" y="355600"/>
                  </a:lnTo>
                  <a:lnTo>
                    <a:pt x="7483868" y="381000"/>
                  </a:lnTo>
                  <a:lnTo>
                    <a:pt x="7514511" y="419100"/>
                  </a:lnTo>
                  <a:lnTo>
                    <a:pt x="7544034" y="444500"/>
                  </a:lnTo>
                  <a:lnTo>
                    <a:pt x="7572406" y="482600"/>
                  </a:lnTo>
                  <a:lnTo>
                    <a:pt x="7599597" y="520700"/>
                  </a:lnTo>
                  <a:lnTo>
                    <a:pt x="7625579" y="558800"/>
                  </a:lnTo>
                  <a:lnTo>
                    <a:pt x="7650322" y="596900"/>
                  </a:lnTo>
                  <a:lnTo>
                    <a:pt x="7673794" y="635000"/>
                  </a:lnTo>
                  <a:lnTo>
                    <a:pt x="7695968" y="673100"/>
                  </a:lnTo>
                  <a:lnTo>
                    <a:pt x="7716813" y="711200"/>
                  </a:lnTo>
                  <a:lnTo>
                    <a:pt x="7736300" y="749300"/>
                  </a:lnTo>
                  <a:lnTo>
                    <a:pt x="7754398" y="800100"/>
                  </a:lnTo>
                  <a:lnTo>
                    <a:pt x="7771078" y="838200"/>
                  </a:lnTo>
                  <a:lnTo>
                    <a:pt x="7786311" y="876300"/>
                  </a:lnTo>
                  <a:lnTo>
                    <a:pt x="7800067" y="927100"/>
                  </a:lnTo>
                  <a:lnTo>
                    <a:pt x="7812315" y="965200"/>
                  </a:lnTo>
                  <a:lnTo>
                    <a:pt x="7823027" y="1016000"/>
                  </a:lnTo>
                  <a:lnTo>
                    <a:pt x="7832172" y="1066800"/>
                  </a:lnTo>
                  <a:lnTo>
                    <a:pt x="7839721" y="1104900"/>
                  </a:lnTo>
                  <a:lnTo>
                    <a:pt x="7845644" y="1155700"/>
                  </a:lnTo>
                  <a:lnTo>
                    <a:pt x="7849912" y="1206500"/>
                  </a:lnTo>
                  <a:lnTo>
                    <a:pt x="7852494" y="1244600"/>
                  </a:lnTo>
                  <a:lnTo>
                    <a:pt x="7853362" y="1295400"/>
                  </a:lnTo>
                  <a:lnTo>
                    <a:pt x="7853362" y="8483600"/>
                  </a:lnTo>
                  <a:lnTo>
                    <a:pt x="7852494" y="8534400"/>
                  </a:lnTo>
                  <a:lnTo>
                    <a:pt x="7849912" y="8572500"/>
                  </a:lnTo>
                  <a:lnTo>
                    <a:pt x="7845644" y="8623300"/>
                  </a:lnTo>
                  <a:lnTo>
                    <a:pt x="7839721" y="8674100"/>
                  </a:lnTo>
                  <a:lnTo>
                    <a:pt x="7832172" y="8724900"/>
                  </a:lnTo>
                  <a:lnTo>
                    <a:pt x="7823027" y="8763000"/>
                  </a:lnTo>
                  <a:lnTo>
                    <a:pt x="7812315" y="8813800"/>
                  </a:lnTo>
                  <a:lnTo>
                    <a:pt x="7800067" y="8851900"/>
                  </a:lnTo>
                  <a:lnTo>
                    <a:pt x="7786311" y="8902700"/>
                  </a:lnTo>
                  <a:lnTo>
                    <a:pt x="7771078" y="8940800"/>
                  </a:lnTo>
                  <a:lnTo>
                    <a:pt x="7754398" y="8978900"/>
                  </a:lnTo>
                  <a:lnTo>
                    <a:pt x="7736300" y="9029700"/>
                  </a:lnTo>
                  <a:lnTo>
                    <a:pt x="7716813" y="9067800"/>
                  </a:lnTo>
                  <a:lnTo>
                    <a:pt x="7695968" y="9105900"/>
                  </a:lnTo>
                  <a:lnTo>
                    <a:pt x="7673794" y="9144000"/>
                  </a:lnTo>
                  <a:lnTo>
                    <a:pt x="7650322" y="9182100"/>
                  </a:lnTo>
                  <a:lnTo>
                    <a:pt x="7625579" y="9220200"/>
                  </a:lnTo>
                  <a:lnTo>
                    <a:pt x="7599597" y="9258300"/>
                  </a:lnTo>
                  <a:lnTo>
                    <a:pt x="7572406" y="9296400"/>
                  </a:lnTo>
                  <a:lnTo>
                    <a:pt x="7544034" y="9334500"/>
                  </a:lnTo>
                  <a:lnTo>
                    <a:pt x="7514511" y="9359900"/>
                  </a:lnTo>
                  <a:lnTo>
                    <a:pt x="7483868" y="9398000"/>
                  </a:lnTo>
                  <a:lnTo>
                    <a:pt x="7452133" y="9423400"/>
                  </a:lnTo>
                  <a:lnTo>
                    <a:pt x="7419337" y="9461500"/>
                  </a:lnTo>
                  <a:lnTo>
                    <a:pt x="7385510" y="9486900"/>
                  </a:lnTo>
                  <a:lnTo>
                    <a:pt x="7350680" y="9512300"/>
                  </a:lnTo>
                  <a:lnTo>
                    <a:pt x="7314878" y="9550400"/>
                  </a:lnTo>
                  <a:lnTo>
                    <a:pt x="7278134" y="9575800"/>
                  </a:lnTo>
                  <a:lnTo>
                    <a:pt x="7240477" y="9601200"/>
                  </a:lnTo>
                  <a:lnTo>
                    <a:pt x="7201936" y="9613900"/>
                  </a:lnTo>
                  <a:lnTo>
                    <a:pt x="7162543" y="9639300"/>
                  </a:lnTo>
                  <a:lnTo>
                    <a:pt x="7122325" y="9664700"/>
                  </a:lnTo>
                  <a:lnTo>
                    <a:pt x="7081314" y="9677400"/>
                  </a:lnTo>
                  <a:lnTo>
                    <a:pt x="7039538" y="9702800"/>
                  </a:lnTo>
                  <a:lnTo>
                    <a:pt x="6953812" y="9728200"/>
                  </a:lnTo>
                  <a:lnTo>
                    <a:pt x="6774495" y="9779000"/>
                  </a:lnTo>
                  <a:close/>
                </a:path>
                <a:path w="7853680" h="9791700">
                  <a:moveTo>
                    <a:pt x="6681380" y="9791700"/>
                  </a:moveTo>
                  <a:lnTo>
                    <a:pt x="1171981" y="9791700"/>
                  </a:lnTo>
                  <a:lnTo>
                    <a:pt x="1125160" y="9779000"/>
                  </a:lnTo>
                  <a:lnTo>
                    <a:pt x="6728201" y="9779000"/>
                  </a:lnTo>
                  <a:lnTo>
                    <a:pt x="6681380" y="9791700"/>
                  </a:lnTo>
                  <a:close/>
                </a:path>
              </a:pathLst>
            </a:custGeom>
            <a:solidFill>
              <a:srgbClr val="4070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6222" y="566737"/>
              <a:ext cx="4695824" cy="44099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5237" y="4980622"/>
              <a:ext cx="5733257" cy="4733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E4D5">
              <a:alpha val="5293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752" y="756781"/>
            <a:ext cx="142875" cy="142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752" y="3157081"/>
            <a:ext cx="142875" cy="14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752" y="6157455"/>
            <a:ext cx="142875" cy="1428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6672" y="435853"/>
            <a:ext cx="11148060" cy="8426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03225" marR="5080">
              <a:lnSpc>
                <a:spcPct val="123000"/>
              </a:lnSpc>
              <a:spcBef>
                <a:spcPts val="90"/>
              </a:spcBef>
            </a:pP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Linear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252525"/>
                </a:solidFill>
                <a:latin typeface="Trebuchet MS"/>
                <a:cs typeface="Trebuchet MS"/>
              </a:rPr>
              <a:t>Discriminant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252525"/>
                </a:solidFill>
                <a:latin typeface="Trebuchet MS"/>
                <a:cs typeface="Trebuchet MS"/>
              </a:rPr>
              <a:t>analysis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is</a:t>
            </a:r>
            <a:r>
              <a:rPr dirty="0" sz="32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00">
                <a:solidFill>
                  <a:srgbClr val="252525"/>
                </a:solidFill>
                <a:latin typeface="Trebuchet MS"/>
                <a:cs typeface="Trebuchet MS"/>
              </a:rPr>
              <a:t>used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90">
                <a:solidFill>
                  <a:srgbClr val="252525"/>
                </a:solidFill>
                <a:latin typeface="Trebuchet MS"/>
                <a:cs typeface="Trebuchet MS"/>
              </a:rPr>
              <a:t>as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dirty="0" sz="32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252525"/>
                </a:solidFill>
                <a:latin typeface="Trebuchet MS"/>
                <a:cs typeface="Trebuchet MS"/>
              </a:rPr>
              <a:t>dimensionality </a:t>
            </a:r>
            <a:r>
              <a:rPr dirty="0" sz="3200" spc="-9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252525"/>
                </a:solidFill>
                <a:latin typeface="Trebuchet MS"/>
                <a:cs typeface="Trebuchet MS"/>
              </a:rPr>
              <a:t>reduction technique </a:t>
            </a:r>
            <a:r>
              <a:rPr dirty="0" sz="3200" spc="80">
                <a:solidFill>
                  <a:srgbClr val="252525"/>
                </a:solidFill>
                <a:latin typeface="Trebuchet MS"/>
                <a:cs typeface="Trebuchet MS"/>
              </a:rPr>
              <a:t>in </a:t>
            </a:r>
            <a:r>
              <a:rPr dirty="0" sz="3200" spc="140">
                <a:solidFill>
                  <a:srgbClr val="252525"/>
                </a:solidFill>
                <a:latin typeface="Trebuchet MS"/>
                <a:cs typeface="Trebuchet MS"/>
              </a:rPr>
              <a:t>machine </a:t>
            </a:r>
            <a:r>
              <a:rPr dirty="0" sz="3200" spc="45">
                <a:solidFill>
                  <a:srgbClr val="252525"/>
                </a:solidFill>
                <a:latin typeface="Trebuchet MS"/>
                <a:cs typeface="Trebuchet MS"/>
              </a:rPr>
              <a:t>learning, </a:t>
            </a:r>
            <a:r>
              <a:rPr dirty="0" sz="3200" spc="170">
                <a:solidFill>
                  <a:srgbClr val="252525"/>
                </a:solidFill>
                <a:latin typeface="Trebuchet MS"/>
                <a:cs typeface="Trebuchet MS"/>
              </a:rPr>
              <a:t>using </a:t>
            </a:r>
            <a:r>
              <a:rPr dirty="0" sz="3200" spc="105">
                <a:solidFill>
                  <a:srgbClr val="252525"/>
                </a:solidFill>
                <a:latin typeface="Trebuchet MS"/>
                <a:cs typeface="Trebuchet MS"/>
              </a:rPr>
              <a:t>which </a:t>
            </a:r>
            <a:r>
              <a:rPr dirty="0" sz="3200" spc="110">
                <a:solidFill>
                  <a:srgbClr val="252525"/>
                </a:solidFill>
                <a:latin typeface="Trebuchet MS"/>
                <a:cs typeface="Trebuchet MS"/>
              </a:rPr>
              <a:t> we </a:t>
            </a:r>
            <a:r>
              <a:rPr dirty="0" sz="3200" spc="114">
                <a:solidFill>
                  <a:srgbClr val="252525"/>
                </a:solidFill>
                <a:latin typeface="Trebuchet MS"/>
                <a:cs typeface="Trebuchet MS"/>
              </a:rPr>
              <a:t>can </a:t>
            </a: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easily </a:t>
            </a:r>
            <a:r>
              <a:rPr dirty="0" sz="3200" spc="140">
                <a:solidFill>
                  <a:srgbClr val="252525"/>
                </a:solidFill>
                <a:latin typeface="Trebuchet MS"/>
                <a:cs typeface="Trebuchet MS"/>
              </a:rPr>
              <a:t>transform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 </a:t>
            </a:r>
            <a:r>
              <a:rPr dirty="0" sz="3200" spc="155">
                <a:solidFill>
                  <a:srgbClr val="252525"/>
                </a:solidFill>
                <a:latin typeface="Trebuchet MS"/>
                <a:cs typeface="Trebuchet MS"/>
              </a:rPr>
              <a:t>2-D </a:t>
            </a:r>
            <a:r>
              <a:rPr dirty="0" sz="3200" spc="195">
                <a:solidFill>
                  <a:srgbClr val="252525"/>
                </a:solidFill>
                <a:latin typeface="Trebuchet MS"/>
                <a:cs typeface="Trebuchet MS"/>
              </a:rPr>
              <a:t>and </a:t>
            </a:r>
            <a:r>
              <a:rPr dirty="0" sz="3200" spc="155">
                <a:solidFill>
                  <a:srgbClr val="252525"/>
                </a:solidFill>
                <a:latin typeface="Trebuchet MS"/>
                <a:cs typeface="Trebuchet MS"/>
              </a:rPr>
              <a:t>3-D </a:t>
            </a:r>
            <a:r>
              <a:rPr dirty="0" sz="3200" spc="170">
                <a:solidFill>
                  <a:srgbClr val="252525"/>
                </a:solidFill>
                <a:latin typeface="Trebuchet MS"/>
                <a:cs typeface="Trebuchet MS"/>
              </a:rPr>
              <a:t>graph </a:t>
            </a:r>
            <a:r>
              <a:rPr dirty="0" sz="3200" spc="75">
                <a:solidFill>
                  <a:srgbClr val="252525"/>
                </a:solidFill>
                <a:latin typeface="Trebuchet MS"/>
                <a:cs typeface="Trebuchet MS"/>
              </a:rPr>
              <a:t>into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 </a:t>
            </a:r>
            <a:r>
              <a:rPr dirty="0" sz="3200" spc="25">
                <a:solidFill>
                  <a:srgbClr val="252525"/>
                </a:solidFill>
                <a:latin typeface="Trebuchet MS"/>
                <a:cs typeface="Trebuchet MS"/>
              </a:rPr>
              <a:t>1- </a:t>
            </a:r>
            <a:r>
              <a:rPr dirty="0" sz="3200" spc="3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40">
                <a:solidFill>
                  <a:srgbClr val="252525"/>
                </a:solidFill>
                <a:latin typeface="Trebuchet MS"/>
                <a:cs typeface="Trebuchet MS"/>
              </a:rPr>
              <a:t>dimensional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45">
                <a:solidFill>
                  <a:srgbClr val="252525"/>
                </a:solidFill>
                <a:latin typeface="Trebuchet MS"/>
                <a:cs typeface="Trebuchet MS"/>
              </a:rPr>
              <a:t>plane.</a:t>
            </a:r>
            <a:endParaRPr sz="3200">
              <a:latin typeface="Trebuchet MS"/>
              <a:cs typeface="Trebuchet MS"/>
            </a:endParaRPr>
          </a:p>
          <a:p>
            <a:pPr marL="403225" marR="90805">
              <a:lnSpc>
                <a:spcPct val="123000"/>
              </a:lnSpc>
              <a:spcBef>
                <a:spcPts val="5"/>
              </a:spcBef>
            </a:pPr>
            <a:r>
              <a:rPr dirty="0" sz="3200" spc="215">
                <a:solidFill>
                  <a:srgbClr val="252525"/>
                </a:solidFill>
                <a:latin typeface="Trebuchet MS"/>
                <a:cs typeface="Trebuchet MS"/>
              </a:rPr>
              <a:t>LDA </a:t>
            </a:r>
            <a:r>
              <a:rPr dirty="0" sz="3200" spc="130">
                <a:solidFill>
                  <a:srgbClr val="252525"/>
                </a:solidFill>
                <a:latin typeface="Trebuchet MS"/>
                <a:cs typeface="Trebuchet MS"/>
              </a:rPr>
              <a:t>enables </a:t>
            </a:r>
            <a:r>
              <a:rPr dirty="0" sz="3200" spc="250">
                <a:solidFill>
                  <a:srgbClr val="252525"/>
                </a:solidFill>
                <a:latin typeface="Trebuchet MS"/>
                <a:cs typeface="Trebuchet MS"/>
              </a:rPr>
              <a:t>us </a:t>
            </a:r>
            <a:r>
              <a:rPr dirty="0" sz="3200" spc="60">
                <a:solidFill>
                  <a:srgbClr val="252525"/>
                </a:solidFill>
                <a:latin typeface="Trebuchet MS"/>
                <a:cs typeface="Trebuchet MS"/>
              </a:rPr>
              <a:t>to </a:t>
            </a:r>
            <a:r>
              <a:rPr dirty="0" sz="3200" spc="145">
                <a:solidFill>
                  <a:srgbClr val="252525"/>
                </a:solidFill>
                <a:latin typeface="Trebuchet MS"/>
                <a:cs typeface="Trebuchet MS"/>
              </a:rPr>
              <a:t>draw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 </a:t>
            </a:r>
            <a:r>
              <a:rPr dirty="0" sz="3200" spc="75">
                <a:solidFill>
                  <a:srgbClr val="252525"/>
                </a:solidFill>
                <a:latin typeface="Trebuchet MS"/>
                <a:cs typeface="Trebuchet MS"/>
              </a:rPr>
              <a:t>straight </a:t>
            </a:r>
            <a:r>
              <a:rPr dirty="0" sz="3200" spc="35">
                <a:solidFill>
                  <a:srgbClr val="252525"/>
                </a:solidFill>
                <a:latin typeface="Trebuchet MS"/>
                <a:cs typeface="Trebuchet MS"/>
              </a:rPr>
              <a:t>line that </a:t>
            </a:r>
            <a:r>
              <a:rPr dirty="0" sz="3200" spc="114">
                <a:solidFill>
                  <a:srgbClr val="252525"/>
                </a:solidFill>
                <a:latin typeface="Trebuchet MS"/>
                <a:cs typeface="Trebuchet MS"/>
              </a:rPr>
              <a:t>can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completely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10">
                <a:solidFill>
                  <a:srgbClr val="252525"/>
                </a:solidFill>
                <a:latin typeface="Trebuchet MS"/>
                <a:cs typeface="Trebuchet MS"/>
              </a:rPr>
              <a:t>separate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two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classes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data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points. </a:t>
            </a:r>
            <a:r>
              <a:rPr dirty="0" sz="3200" spc="-9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15">
                <a:solidFill>
                  <a:srgbClr val="252525"/>
                </a:solidFill>
                <a:latin typeface="Trebuchet MS"/>
                <a:cs typeface="Trebuchet MS"/>
              </a:rPr>
              <a:t>LDA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10">
                <a:solidFill>
                  <a:srgbClr val="252525"/>
                </a:solidFill>
                <a:latin typeface="Trebuchet MS"/>
                <a:cs typeface="Trebuchet MS"/>
              </a:rPr>
              <a:t>uses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85">
                <a:solidFill>
                  <a:srgbClr val="252525"/>
                </a:solidFill>
                <a:latin typeface="Trebuchet MS"/>
                <a:cs typeface="Trebuchet MS"/>
              </a:rPr>
              <a:t>an</a:t>
            </a:r>
            <a:r>
              <a:rPr dirty="0" sz="32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252525"/>
                </a:solidFill>
                <a:latin typeface="Trebuchet MS"/>
                <a:cs typeface="Trebuchet MS"/>
              </a:rPr>
              <a:t>X-Y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252525"/>
                </a:solidFill>
                <a:latin typeface="Trebuchet MS"/>
                <a:cs typeface="Trebuchet MS"/>
              </a:rPr>
              <a:t>axis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252525"/>
                </a:solidFill>
                <a:latin typeface="Trebuchet MS"/>
                <a:cs typeface="Trebuchet MS"/>
              </a:rPr>
              <a:t>to</a:t>
            </a:r>
            <a:r>
              <a:rPr dirty="0" sz="32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252525"/>
                </a:solidFill>
                <a:latin typeface="Trebuchet MS"/>
                <a:cs typeface="Trebuchet MS"/>
              </a:rPr>
              <a:t>create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dirty="0" sz="32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60">
                <a:solidFill>
                  <a:srgbClr val="252525"/>
                </a:solidFill>
                <a:latin typeface="Trebuchet MS"/>
                <a:cs typeface="Trebuchet MS"/>
              </a:rPr>
              <a:t>new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252525"/>
                </a:solidFill>
                <a:latin typeface="Trebuchet MS"/>
                <a:cs typeface="Trebuchet MS"/>
              </a:rPr>
              <a:t>axis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35">
                <a:solidFill>
                  <a:srgbClr val="252525"/>
                </a:solidFill>
                <a:latin typeface="Trebuchet MS"/>
                <a:cs typeface="Trebuchet MS"/>
              </a:rPr>
              <a:t>by</a:t>
            </a:r>
            <a:r>
              <a:rPr dirty="0" sz="32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252525"/>
                </a:solidFill>
                <a:latin typeface="Trebuchet MS"/>
                <a:cs typeface="Trebuchet MS"/>
              </a:rPr>
              <a:t>separating </a:t>
            </a:r>
            <a:r>
              <a:rPr dirty="0" sz="3200" spc="-9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45">
                <a:solidFill>
                  <a:srgbClr val="252525"/>
                </a:solidFill>
                <a:latin typeface="Trebuchet MS"/>
                <a:cs typeface="Trebuchet MS"/>
              </a:rPr>
              <a:t>them </a:t>
            </a:r>
            <a:r>
              <a:rPr dirty="0" sz="3200" spc="170">
                <a:solidFill>
                  <a:srgbClr val="252525"/>
                </a:solidFill>
                <a:latin typeface="Trebuchet MS"/>
                <a:cs typeface="Trebuchet MS"/>
              </a:rPr>
              <a:t>using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 </a:t>
            </a:r>
            <a:r>
              <a:rPr dirty="0" sz="3200" spc="75">
                <a:solidFill>
                  <a:srgbClr val="252525"/>
                </a:solidFill>
                <a:latin typeface="Trebuchet MS"/>
                <a:cs typeface="Trebuchet MS"/>
              </a:rPr>
              <a:t>straight </a:t>
            </a:r>
            <a:r>
              <a:rPr dirty="0" sz="3200" spc="35">
                <a:solidFill>
                  <a:srgbClr val="252525"/>
                </a:solidFill>
                <a:latin typeface="Trebuchet MS"/>
                <a:cs typeface="Trebuchet MS"/>
              </a:rPr>
              <a:t>line </a:t>
            </a:r>
            <a:r>
              <a:rPr dirty="0" sz="3200" spc="195">
                <a:solidFill>
                  <a:srgbClr val="252525"/>
                </a:solidFill>
                <a:latin typeface="Trebuchet MS"/>
                <a:cs typeface="Trebuchet MS"/>
              </a:rPr>
              <a:t>and </a:t>
            </a:r>
            <a:r>
              <a:rPr dirty="0" sz="3200" spc="50">
                <a:solidFill>
                  <a:srgbClr val="252525"/>
                </a:solidFill>
                <a:latin typeface="Trebuchet MS"/>
                <a:cs typeface="Trebuchet MS"/>
              </a:rPr>
              <a:t>projecting </a:t>
            </a: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data </a:t>
            </a:r>
            <a:r>
              <a:rPr dirty="0" sz="3200" spc="160">
                <a:solidFill>
                  <a:srgbClr val="252525"/>
                </a:solidFill>
                <a:latin typeface="Trebuchet MS"/>
                <a:cs typeface="Trebuchet MS"/>
              </a:rPr>
              <a:t>onto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 </a:t>
            </a:r>
            <a:r>
              <a:rPr dirty="0" sz="3200" spc="12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60">
                <a:solidFill>
                  <a:srgbClr val="252525"/>
                </a:solidFill>
                <a:latin typeface="Trebuchet MS"/>
                <a:cs typeface="Trebuchet MS"/>
              </a:rPr>
              <a:t>new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0">
                <a:solidFill>
                  <a:srgbClr val="252525"/>
                </a:solidFill>
                <a:latin typeface="Trebuchet MS"/>
                <a:cs typeface="Trebuchet MS"/>
              </a:rPr>
              <a:t>axis.</a:t>
            </a:r>
            <a:endParaRPr sz="3200">
              <a:latin typeface="Trebuchet MS"/>
              <a:cs typeface="Trebuchet MS"/>
            </a:endParaRPr>
          </a:p>
          <a:p>
            <a:pPr marL="403225" marR="138430">
              <a:lnSpc>
                <a:spcPct val="123000"/>
              </a:lnSpc>
            </a:pP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To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252525"/>
                </a:solidFill>
                <a:latin typeface="Trebuchet MS"/>
                <a:cs typeface="Trebuchet MS"/>
              </a:rPr>
              <a:t>create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60">
                <a:solidFill>
                  <a:srgbClr val="252525"/>
                </a:solidFill>
                <a:latin typeface="Trebuchet MS"/>
                <a:cs typeface="Trebuchet MS"/>
              </a:rPr>
              <a:t>new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0">
                <a:solidFill>
                  <a:srgbClr val="252525"/>
                </a:solidFill>
                <a:latin typeface="Trebuchet MS"/>
                <a:cs typeface="Trebuchet MS"/>
              </a:rPr>
              <a:t>axis,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Linear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252525"/>
                </a:solidFill>
                <a:latin typeface="Trebuchet MS"/>
                <a:cs typeface="Trebuchet MS"/>
              </a:rPr>
              <a:t>Discriminant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Analysis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10">
                <a:solidFill>
                  <a:srgbClr val="252525"/>
                </a:solidFill>
                <a:latin typeface="Trebuchet MS"/>
                <a:cs typeface="Trebuchet MS"/>
              </a:rPr>
              <a:t>uses </a:t>
            </a:r>
            <a:r>
              <a:rPr dirty="0" sz="3200" spc="-9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252525"/>
                </a:solidFill>
                <a:latin typeface="Trebuchet MS"/>
                <a:cs typeface="Trebuchet MS"/>
              </a:rPr>
              <a:t>following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252525"/>
                </a:solidFill>
                <a:latin typeface="Trebuchet MS"/>
                <a:cs typeface="Trebuchet MS"/>
              </a:rPr>
              <a:t>criteria:</a:t>
            </a:r>
            <a:endParaRPr sz="3200">
              <a:latin typeface="Trebuchet MS"/>
              <a:cs typeface="Trebuchet MS"/>
            </a:endParaRPr>
          </a:p>
          <a:p>
            <a:pPr marL="403225" marR="1290955" indent="-390525">
              <a:lnSpc>
                <a:spcPct val="123000"/>
              </a:lnSpc>
              <a:spcBef>
                <a:spcPts val="5"/>
              </a:spcBef>
              <a:buAutoNum type="arabicPeriod"/>
              <a:tabLst>
                <a:tab pos="403860" algn="l"/>
              </a:tabLst>
            </a:pPr>
            <a:r>
              <a:rPr dirty="0" sz="3200" spc="-50">
                <a:solidFill>
                  <a:srgbClr val="252525"/>
                </a:solidFill>
                <a:latin typeface="Trebuchet MS"/>
                <a:cs typeface="Trebuchet MS"/>
              </a:rPr>
              <a:t>It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30">
                <a:solidFill>
                  <a:srgbClr val="252525"/>
                </a:solidFill>
                <a:latin typeface="Trebuchet MS"/>
                <a:cs typeface="Trebuchet MS"/>
              </a:rPr>
              <a:t>maximizes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distance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252525"/>
                </a:solidFill>
                <a:latin typeface="Trebuchet MS"/>
                <a:cs typeface="Trebuchet MS"/>
              </a:rPr>
              <a:t>between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20">
                <a:solidFill>
                  <a:srgbClr val="252525"/>
                </a:solidFill>
                <a:latin typeface="Trebuchet MS"/>
                <a:cs typeface="Trebuchet MS"/>
              </a:rPr>
              <a:t>means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two </a:t>
            </a:r>
            <a:r>
              <a:rPr dirty="0" sz="3200" spc="-9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classes.</a:t>
            </a:r>
            <a:endParaRPr sz="3200">
              <a:latin typeface="Trebuchet MS"/>
              <a:cs typeface="Trebuchet MS"/>
            </a:endParaRPr>
          </a:p>
          <a:p>
            <a:pPr marL="403225" indent="-391160">
              <a:lnSpc>
                <a:spcPct val="100000"/>
              </a:lnSpc>
              <a:spcBef>
                <a:spcPts val="885"/>
              </a:spcBef>
              <a:buAutoNum type="arabicPeriod"/>
              <a:tabLst>
                <a:tab pos="403860" algn="l"/>
              </a:tabLst>
            </a:pPr>
            <a:r>
              <a:rPr dirty="0" sz="3200" spc="-50">
                <a:solidFill>
                  <a:srgbClr val="252525"/>
                </a:solidFill>
                <a:latin typeface="Trebuchet MS"/>
                <a:cs typeface="Trebuchet MS"/>
              </a:rPr>
              <a:t>It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25">
                <a:solidFill>
                  <a:srgbClr val="252525"/>
                </a:solidFill>
                <a:latin typeface="Trebuchet MS"/>
                <a:cs typeface="Trebuchet MS"/>
              </a:rPr>
              <a:t>minimizes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variance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252525"/>
                </a:solidFill>
                <a:latin typeface="Trebuchet MS"/>
                <a:cs typeface="Trebuchet MS"/>
              </a:rPr>
              <a:t>within</a:t>
            </a:r>
            <a:r>
              <a:rPr dirty="0" sz="32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252525"/>
                </a:solidFill>
                <a:latin typeface="Trebuchet MS"/>
                <a:cs typeface="Trebuchet MS"/>
              </a:rPr>
              <a:t>individual</a:t>
            </a:r>
            <a:r>
              <a:rPr dirty="0" sz="3200" spc="-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252525"/>
                </a:solidFill>
                <a:latin typeface="Trebuchet MS"/>
                <a:cs typeface="Trebuchet MS"/>
              </a:rPr>
              <a:t>class.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61957" y="408147"/>
            <a:ext cx="5733257" cy="47339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104" y="343690"/>
            <a:ext cx="9092565" cy="1952625"/>
          </a:xfrm>
          <a:custGeom>
            <a:avLst/>
            <a:gdLst/>
            <a:ahLst/>
            <a:cxnLst/>
            <a:rect l="l" t="t" r="r" b="b"/>
            <a:pathLst>
              <a:path w="9092565" h="1952625">
                <a:moveTo>
                  <a:pt x="8767095" y="1952624"/>
                </a:moveTo>
                <a:lnTo>
                  <a:pt x="325469" y="1952624"/>
                </a:lnTo>
                <a:lnTo>
                  <a:pt x="277377" y="1949095"/>
                </a:lnTo>
                <a:lnTo>
                  <a:pt x="231474" y="1938843"/>
                </a:lnTo>
                <a:lnTo>
                  <a:pt x="188266" y="1922372"/>
                </a:lnTo>
                <a:lnTo>
                  <a:pt x="148254" y="1900185"/>
                </a:lnTo>
                <a:lnTo>
                  <a:pt x="111943" y="1872787"/>
                </a:lnTo>
                <a:lnTo>
                  <a:pt x="79837" y="1840681"/>
                </a:lnTo>
                <a:lnTo>
                  <a:pt x="52438" y="1804370"/>
                </a:lnTo>
                <a:lnTo>
                  <a:pt x="30252" y="1764358"/>
                </a:lnTo>
                <a:lnTo>
                  <a:pt x="13781" y="1721149"/>
                </a:lnTo>
                <a:lnTo>
                  <a:pt x="3529" y="1675247"/>
                </a:lnTo>
                <a:lnTo>
                  <a:pt x="0" y="1627155"/>
                </a:lnTo>
                <a:lnTo>
                  <a:pt x="0" y="325468"/>
                </a:lnTo>
                <a:lnTo>
                  <a:pt x="3529" y="277376"/>
                </a:lnTo>
                <a:lnTo>
                  <a:pt x="13781" y="231474"/>
                </a:lnTo>
                <a:lnTo>
                  <a:pt x="30252" y="188265"/>
                </a:lnTo>
                <a:lnTo>
                  <a:pt x="52438" y="148254"/>
                </a:lnTo>
                <a:lnTo>
                  <a:pt x="79837" y="111943"/>
                </a:lnTo>
                <a:lnTo>
                  <a:pt x="111943" y="79836"/>
                </a:lnTo>
                <a:lnTo>
                  <a:pt x="148254" y="52438"/>
                </a:lnTo>
                <a:lnTo>
                  <a:pt x="188266" y="30252"/>
                </a:lnTo>
                <a:lnTo>
                  <a:pt x="231474" y="13780"/>
                </a:lnTo>
                <a:lnTo>
                  <a:pt x="277377" y="3528"/>
                </a:lnTo>
                <a:lnTo>
                  <a:pt x="325464" y="0"/>
                </a:lnTo>
                <a:lnTo>
                  <a:pt x="8767099" y="0"/>
                </a:lnTo>
                <a:lnTo>
                  <a:pt x="8815187" y="3528"/>
                </a:lnTo>
                <a:lnTo>
                  <a:pt x="8861089" y="13780"/>
                </a:lnTo>
                <a:lnTo>
                  <a:pt x="8904298" y="30252"/>
                </a:lnTo>
                <a:lnTo>
                  <a:pt x="8944309" y="52438"/>
                </a:lnTo>
                <a:lnTo>
                  <a:pt x="8980620" y="79836"/>
                </a:lnTo>
                <a:lnTo>
                  <a:pt x="9012727" y="111943"/>
                </a:lnTo>
                <a:lnTo>
                  <a:pt x="9040125" y="148254"/>
                </a:lnTo>
                <a:lnTo>
                  <a:pt x="9062312" y="188265"/>
                </a:lnTo>
                <a:lnTo>
                  <a:pt x="9078783" y="231474"/>
                </a:lnTo>
                <a:lnTo>
                  <a:pt x="9089035" y="277376"/>
                </a:lnTo>
                <a:lnTo>
                  <a:pt x="9092564" y="325468"/>
                </a:lnTo>
                <a:lnTo>
                  <a:pt x="9092564" y="1627155"/>
                </a:lnTo>
                <a:lnTo>
                  <a:pt x="9089035" y="1675247"/>
                </a:lnTo>
                <a:lnTo>
                  <a:pt x="9078783" y="1721149"/>
                </a:lnTo>
                <a:lnTo>
                  <a:pt x="9062312" y="1764358"/>
                </a:lnTo>
                <a:lnTo>
                  <a:pt x="9040125" y="1804370"/>
                </a:lnTo>
                <a:lnTo>
                  <a:pt x="9012727" y="1840681"/>
                </a:lnTo>
                <a:lnTo>
                  <a:pt x="8980620" y="1872787"/>
                </a:lnTo>
                <a:lnTo>
                  <a:pt x="8944309" y="1900185"/>
                </a:lnTo>
                <a:lnTo>
                  <a:pt x="8904298" y="1922372"/>
                </a:lnTo>
                <a:lnTo>
                  <a:pt x="8861089" y="1938843"/>
                </a:lnTo>
                <a:lnTo>
                  <a:pt x="8815187" y="1949095"/>
                </a:lnTo>
                <a:lnTo>
                  <a:pt x="8767095" y="195262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5404" y="2602846"/>
            <a:ext cx="7795895" cy="482600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975"/>
              </a:spcBef>
              <a:buAutoNum type="arabicPeriod"/>
              <a:tabLst>
                <a:tab pos="471805" algn="l"/>
              </a:tabLst>
            </a:pPr>
            <a:r>
              <a:rPr dirty="0" sz="3200" spc="130">
                <a:solidFill>
                  <a:srgbClr val="252525"/>
                </a:solidFill>
                <a:latin typeface="Trebuchet MS"/>
                <a:cs typeface="Trebuchet MS"/>
              </a:rPr>
              <a:t>Importing</a:t>
            </a:r>
            <a:r>
              <a:rPr dirty="0" sz="32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35">
                <a:solidFill>
                  <a:srgbClr val="252525"/>
                </a:solidFill>
                <a:latin typeface="Trebuchet MS"/>
                <a:cs typeface="Trebuchet MS"/>
              </a:rPr>
              <a:t>necessary</a:t>
            </a:r>
            <a:r>
              <a:rPr dirty="0" sz="32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252525"/>
                </a:solidFill>
                <a:latin typeface="Trebuchet MS"/>
                <a:cs typeface="Trebuchet MS"/>
              </a:rPr>
              <a:t>libraries</a:t>
            </a:r>
            <a:endParaRPr sz="3200">
              <a:latin typeface="Trebuchet MS"/>
              <a:cs typeface="Trebuchet MS"/>
            </a:endParaRPr>
          </a:p>
          <a:p>
            <a:pPr marL="471170" indent="-459105">
              <a:lnSpc>
                <a:spcPct val="100000"/>
              </a:lnSpc>
              <a:spcBef>
                <a:spcPts val="885"/>
              </a:spcBef>
              <a:buAutoNum type="arabicPeriod"/>
              <a:tabLst>
                <a:tab pos="471805" algn="l"/>
              </a:tabLst>
            </a:pPr>
            <a:r>
              <a:rPr dirty="0" sz="3200" spc="130">
                <a:solidFill>
                  <a:srgbClr val="252525"/>
                </a:solidFill>
                <a:latin typeface="Trebuchet MS"/>
                <a:cs typeface="Trebuchet MS"/>
              </a:rPr>
              <a:t>Importing</a:t>
            </a:r>
            <a:r>
              <a:rPr dirty="0" sz="3200" spc="-10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10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dataset</a:t>
            </a:r>
            <a:endParaRPr sz="3200">
              <a:latin typeface="Trebuchet MS"/>
              <a:cs typeface="Trebuchet MS"/>
            </a:endParaRPr>
          </a:p>
          <a:p>
            <a:pPr marL="471170" indent="-459105">
              <a:lnSpc>
                <a:spcPct val="100000"/>
              </a:lnSpc>
              <a:spcBef>
                <a:spcPts val="885"/>
              </a:spcBef>
              <a:buAutoNum type="arabicPeriod"/>
              <a:tabLst>
                <a:tab pos="471805" algn="l"/>
              </a:tabLst>
            </a:pP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Correlation</a:t>
            </a:r>
            <a:r>
              <a:rPr dirty="0" sz="3200" spc="-114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30">
                <a:solidFill>
                  <a:srgbClr val="252525"/>
                </a:solidFill>
                <a:latin typeface="Trebuchet MS"/>
                <a:cs typeface="Trebuchet MS"/>
              </a:rPr>
              <a:t>Matrix</a:t>
            </a:r>
            <a:endParaRPr sz="3200">
              <a:latin typeface="Trebuchet MS"/>
              <a:cs typeface="Trebuchet MS"/>
            </a:endParaRPr>
          </a:p>
          <a:p>
            <a:pPr marL="12700" marR="629285">
              <a:lnSpc>
                <a:spcPct val="123000"/>
              </a:lnSpc>
              <a:buAutoNum type="arabicPeriod"/>
              <a:tabLst>
                <a:tab pos="471805" algn="l"/>
              </a:tabLst>
            </a:pPr>
            <a:r>
              <a:rPr dirty="0" sz="3200" spc="90">
                <a:solidFill>
                  <a:srgbClr val="252525"/>
                </a:solidFill>
                <a:latin typeface="Trebuchet MS"/>
                <a:cs typeface="Trebuchet MS"/>
              </a:rPr>
              <a:t>Correlation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for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65">
                <a:solidFill>
                  <a:srgbClr val="252525"/>
                </a:solidFill>
                <a:latin typeface="Trebuchet MS"/>
                <a:cs typeface="Trebuchet MS"/>
              </a:rPr>
              <a:t>Customer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55">
                <a:solidFill>
                  <a:srgbClr val="252525"/>
                </a:solidFill>
                <a:latin typeface="Trebuchet MS"/>
                <a:cs typeface="Trebuchet MS"/>
              </a:rPr>
              <a:t>Segment </a:t>
            </a:r>
            <a:r>
              <a:rPr dirty="0" sz="3200" spc="-9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60">
                <a:solidFill>
                  <a:srgbClr val="252525"/>
                </a:solidFill>
                <a:latin typeface="Trebuchet MS"/>
                <a:cs typeface="Trebuchet MS"/>
              </a:rPr>
              <a:t>column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23000"/>
              </a:lnSpc>
              <a:spcBef>
                <a:spcPts val="5"/>
              </a:spcBef>
              <a:buAutoNum type="arabicPeriod"/>
              <a:tabLst>
                <a:tab pos="471805" algn="l"/>
              </a:tabLst>
            </a:pPr>
            <a:r>
              <a:rPr dirty="0" sz="3200" spc="95">
                <a:solidFill>
                  <a:srgbClr val="252525"/>
                </a:solidFill>
                <a:latin typeface="Trebuchet MS"/>
                <a:cs typeface="Trebuchet MS"/>
              </a:rPr>
              <a:t>Percentage</a:t>
            </a:r>
            <a:r>
              <a:rPr dirty="0" sz="32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45">
                <a:solidFill>
                  <a:srgbClr val="252525"/>
                </a:solidFill>
                <a:latin typeface="Trebuchet MS"/>
                <a:cs typeface="Trebuchet MS"/>
              </a:rPr>
              <a:t>customer</a:t>
            </a:r>
            <a:r>
              <a:rPr dirty="0" sz="32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04">
                <a:solidFill>
                  <a:srgbClr val="252525"/>
                </a:solidFill>
                <a:latin typeface="Trebuchet MS"/>
                <a:cs typeface="Trebuchet MS"/>
              </a:rPr>
              <a:t>groups</a:t>
            </a:r>
            <a:r>
              <a:rPr dirty="0" sz="3200" spc="-9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252525"/>
                </a:solidFill>
                <a:latin typeface="Trebuchet MS"/>
                <a:cs typeface="Trebuchet MS"/>
              </a:rPr>
              <a:t>in</a:t>
            </a:r>
            <a:r>
              <a:rPr dirty="0" sz="3200" spc="-9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the </a:t>
            </a:r>
            <a:r>
              <a:rPr dirty="0" sz="3200" spc="-95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dataset</a:t>
            </a:r>
            <a:endParaRPr sz="3200">
              <a:latin typeface="Trebuchet MS"/>
              <a:cs typeface="Trebuchet MS"/>
            </a:endParaRPr>
          </a:p>
          <a:p>
            <a:pPr marL="471170" indent="-459105">
              <a:lnSpc>
                <a:spcPct val="100000"/>
              </a:lnSpc>
              <a:spcBef>
                <a:spcPts val="885"/>
              </a:spcBef>
              <a:buAutoNum type="arabicPeriod"/>
              <a:tabLst>
                <a:tab pos="471805" algn="l"/>
              </a:tabLst>
            </a:pP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Pie</a:t>
            </a:r>
            <a:r>
              <a:rPr dirty="0" sz="3200" spc="-11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252525"/>
                </a:solidFill>
                <a:latin typeface="Trebuchet MS"/>
                <a:cs typeface="Trebuchet MS"/>
              </a:rPr>
              <a:t>chart</a:t>
            </a:r>
            <a:r>
              <a:rPr dirty="0" sz="3200" spc="-11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visualization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5404" y="7509745"/>
            <a:ext cx="2708275" cy="519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-65">
                <a:solidFill>
                  <a:srgbClr val="252525"/>
                </a:solidFill>
                <a:latin typeface="Trebuchet MS"/>
                <a:cs typeface="Trebuchet MS"/>
              </a:rPr>
              <a:t>7.</a:t>
            </a:r>
            <a:r>
              <a:rPr dirty="0" sz="3200" spc="-11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252525"/>
                </a:solidFill>
                <a:latin typeface="Trebuchet MS"/>
                <a:cs typeface="Trebuchet MS"/>
              </a:rPr>
              <a:t>Scatter</a:t>
            </a:r>
            <a:r>
              <a:rPr dirty="0" sz="3200" spc="-10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plot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404" y="8603596"/>
            <a:ext cx="3434079" cy="122555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3200" spc="25">
                <a:solidFill>
                  <a:srgbClr val="252525"/>
                </a:solidFill>
                <a:latin typeface="Trebuchet MS"/>
                <a:cs typeface="Trebuchet MS"/>
              </a:rPr>
              <a:t>test</a:t>
            </a:r>
            <a:r>
              <a:rPr dirty="0" sz="3200" spc="-12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252525"/>
                </a:solidFill>
                <a:latin typeface="Trebuchet MS"/>
                <a:cs typeface="Trebuchet MS"/>
              </a:rPr>
              <a:t>set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3200" spc="-60">
                <a:solidFill>
                  <a:srgbClr val="252525"/>
                </a:solidFill>
                <a:latin typeface="Trebuchet MS"/>
                <a:cs typeface="Trebuchet MS"/>
              </a:rPr>
              <a:t>9.</a:t>
            </a:r>
            <a:r>
              <a:rPr dirty="0" sz="3200" spc="-11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252525"/>
                </a:solidFill>
                <a:latin typeface="Trebuchet MS"/>
                <a:cs typeface="Trebuchet MS"/>
              </a:rPr>
              <a:t>Feature</a:t>
            </a:r>
            <a:r>
              <a:rPr dirty="0" sz="3200" spc="-11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Scaling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53731" y="2628833"/>
            <a:ext cx="8952230" cy="288290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699135" indent="-687070">
              <a:lnSpc>
                <a:spcPct val="100000"/>
              </a:lnSpc>
              <a:spcBef>
                <a:spcPts val="750"/>
              </a:spcBef>
              <a:buAutoNum type="arabicPeriod" startAt="10"/>
              <a:tabLst>
                <a:tab pos="699770" algn="l"/>
              </a:tabLst>
            </a:pPr>
            <a:r>
              <a:rPr dirty="0" sz="3200" spc="95">
                <a:solidFill>
                  <a:srgbClr val="252525"/>
                </a:solidFill>
                <a:latin typeface="Trebuchet MS"/>
                <a:cs typeface="Trebuchet MS"/>
              </a:rPr>
              <a:t>Applying</a:t>
            </a:r>
            <a:r>
              <a:rPr dirty="0" sz="3200" spc="-15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00">
                <a:solidFill>
                  <a:srgbClr val="252525"/>
                </a:solidFill>
                <a:latin typeface="Trebuchet MS"/>
                <a:cs typeface="Trebuchet MS"/>
              </a:rPr>
              <a:t>LDA</a:t>
            </a:r>
            <a:endParaRPr sz="3200">
              <a:latin typeface="Trebuchet MS"/>
              <a:cs typeface="Trebuchet MS"/>
            </a:endParaRPr>
          </a:p>
          <a:p>
            <a:pPr marL="699135" indent="-687070">
              <a:lnSpc>
                <a:spcPct val="100000"/>
              </a:lnSpc>
              <a:spcBef>
                <a:spcPts val="660"/>
              </a:spcBef>
              <a:buAutoNum type="arabicPeriod" startAt="10"/>
              <a:tabLst>
                <a:tab pos="699770" algn="l"/>
              </a:tabLst>
            </a:pPr>
            <a:r>
              <a:rPr dirty="0" sz="3200" spc="40">
                <a:solidFill>
                  <a:srgbClr val="252525"/>
                </a:solidFill>
                <a:latin typeface="Trebuchet MS"/>
                <a:cs typeface="Trebuchet MS"/>
              </a:rPr>
              <a:t>Logistic</a:t>
            </a:r>
            <a:r>
              <a:rPr dirty="0" sz="3200" spc="-15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35">
                <a:solidFill>
                  <a:srgbClr val="252525"/>
                </a:solidFill>
                <a:latin typeface="Trebuchet MS"/>
                <a:cs typeface="Trebuchet MS"/>
              </a:rPr>
              <a:t>Regression</a:t>
            </a:r>
            <a:endParaRPr sz="3200">
              <a:latin typeface="Trebuchet MS"/>
              <a:cs typeface="Trebuchet MS"/>
            </a:endParaRPr>
          </a:p>
          <a:p>
            <a:pPr marL="699135" indent="-687070">
              <a:lnSpc>
                <a:spcPct val="100000"/>
              </a:lnSpc>
              <a:spcBef>
                <a:spcPts val="660"/>
              </a:spcBef>
              <a:buAutoNum type="arabicPeriod" startAt="10"/>
              <a:tabLst>
                <a:tab pos="699770" algn="l"/>
              </a:tabLst>
            </a:pPr>
            <a:r>
              <a:rPr dirty="0" sz="3200" spc="75">
                <a:solidFill>
                  <a:srgbClr val="252525"/>
                </a:solidFill>
                <a:latin typeface="Trebuchet MS"/>
                <a:cs typeface="Trebuchet MS"/>
              </a:rPr>
              <a:t>Predictions</a:t>
            </a:r>
            <a:r>
              <a:rPr dirty="0" sz="3200" spc="-14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8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dirty="0" sz="3200" spc="-13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Evaluations</a:t>
            </a:r>
            <a:endParaRPr sz="3200">
              <a:latin typeface="Trebuchet MS"/>
              <a:cs typeface="Trebuchet MS"/>
            </a:endParaRPr>
          </a:p>
          <a:p>
            <a:pPr marL="699135" indent="-687070">
              <a:lnSpc>
                <a:spcPct val="100000"/>
              </a:lnSpc>
              <a:spcBef>
                <a:spcPts val="660"/>
              </a:spcBef>
              <a:buAutoNum type="arabicPeriod" startAt="10"/>
              <a:tabLst>
                <a:tab pos="699770" algn="l"/>
              </a:tabLst>
            </a:pP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Visualizing</a:t>
            </a:r>
            <a:r>
              <a:rPr dirty="0" sz="3200" spc="-13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13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Training</a:t>
            </a:r>
            <a:r>
              <a:rPr dirty="0" sz="3200" spc="-12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8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dirty="0" sz="3200" spc="-13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25">
                <a:solidFill>
                  <a:srgbClr val="252525"/>
                </a:solidFill>
                <a:latin typeface="Trebuchet MS"/>
                <a:cs typeface="Trebuchet MS"/>
              </a:rPr>
              <a:t>Test</a:t>
            </a:r>
            <a:r>
              <a:rPr dirty="0" sz="3200" spc="-13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252525"/>
                </a:solidFill>
                <a:latin typeface="Trebuchet MS"/>
                <a:cs typeface="Trebuchet MS"/>
              </a:rPr>
              <a:t>set</a:t>
            </a:r>
            <a:r>
              <a:rPr dirty="0" sz="3200" spc="-12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results</a:t>
            </a:r>
            <a:endParaRPr sz="3200">
              <a:latin typeface="Trebuchet MS"/>
              <a:cs typeface="Trebuchet MS"/>
            </a:endParaRPr>
          </a:p>
          <a:p>
            <a:pPr marL="699135" indent="-687070">
              <a:lnSpc>
                <a:spcPct val="100000"/>
              </a:lnSpc>
              <a:spcBef>
                <a:spcPts val="660"/>
              </a:spcBef>
              <a:buAutoNum type="arabicPeriod" startAt="10"/>
              <a:tabLst>
                <a:tab pos="699770" algn="l"/>
              </a:tabLst>
            </a:pPr>
            <a:r>
              <a:rPr dirty="0" sz="3200" spc="204">
                <a:solidFill>
                  <a:srgbClr val="252525"/>
                </a:solidFill>
                <a:latin typeface="Trebuchet MS"/>
                <a:cs typeface="Trebuchet MS"/>
              </a:rPr>
              <a:t>Model</a:t>
            </a:r>
            <a:r>
              <a:rPr dirty="0" sz="3200" spc="-16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252525"/>
                </a:solidFill>
                <a:latin typeface="Trebuchet MS"/>
                <a:cs typeface="Trebuchet MS"/>
              </a:rPr>
              <a:t>Saving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53731" y="6057832"/>
            <a:ext cx="8945245" cy="17399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dirty="0" sz="3200">
                <a:solidFill>
                  <a:srgbClr val="252525"/>
                </a:solidFill>
                <a:latin typeface="Trebuchet MS"/>
                <a:cs typeface="Trebuchet MS"/>
              </a:rPr>
              <a:t>Overall, </a:t>
            </a: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the </a:t>
            </a:r>
            <a:r>
              <a:rPr dirty="0" sz="3200" spc="110">
                <a:solidFill>
                  <a:srgbClr val="252525"/>
                </a:solidFill>
                <a:latin typeface="Trebuchet MS"/>
                <a:cs typeface="Trebuchet MS"/>
              </a:rPr>
              <a:t>code </a:t>
            </a:r>
            <a:r>
              <a:rPr dirty="0" sz="3200" spc="145">
                <a:solidFill>
                  <a:srgbClr val="252525"/>
                </a:solidFill>
                <a:latin typeface="Trebuchet MS"/>
                <a:cs typeface="Trebuchet MS"/>
              </a:rPr>
              <a:t>performs </a:t>
            </a:r>
            <a:r>
              <a:rPr dirty="0" sz="3200" spc="80">
                <a:solidFill>
                  <a:srgbClr val="252525"/>
                </a:solidFill>
                <a:latin typeface="Trebuchet MS"/>
                <a:cs typeface="Trebuchet MS"/>
              </a:rPr>
              <a:t>exploratory </a:t>
            </a:r>
            <a:r>
              <a:rPr dirty="0" sz="3200" spc="75">
                <a:solidFill>
                  <a:srgbClr val="252525"/>
                </a:solidFill>
                <a:latin typeface="Trebuchet MS"/>
                <a:cs typeface="Trebuchet MS"/>
              </a:rPr>
              <a:t>data </a:t>
            </a:r>
            <a:r>
              <a:rPr dirty="0" sz="3200" spc="8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252525"/>
                </a:solidFill>
                <a:latin typeface="Trebuchet MS"/>
                <a:cs typeface="Trebuchet MS"/>
              </a:rPr>
              <a:t>analysis,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applies </a:t>
            </a:r>
            <a:r>
              <a:rPr dirty="0" sz="3200" spc="200">
                <a:solidFill>
                  <a:srgbClr val="252525"/>
                </a:solidFill>
                <a:latin typeface="Trebuchet MS"/>
                <a:cs typeface="Trebuchet MS"/>
              </a:rPr>
              <a:t>LDA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for </a:t>
            </a:r>
            <a:r>
              <a:rPr dirty="0" sz="3200" spc="80">
                <a:solidFill>
                  <a:srgbClr val="252525"/>
                </a:solidFill>
                <a:latin typeface="Trebuchet MS"/>
                <a:cs typeface="Trebuchet MS"/>
              </a:rPr>
              <a:t>dimensionality </a:t>
            </a:r>
            <a:r>
              <a:rPr dirty="0" sz="3200" spc="8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252525"/>
                </a:solidFill>
                <a:latin typeface="Trebuchet MS"/>
                <a:cs typeface="Trebuchet MS"/>
              </a:rPr>
              <a:t>reduction,</a:t>
            </a:r>
            <a:r>
              <a:rPr dirty="0" sz="3200" spc="-12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trains</a:t>
            </a:r>
            <a:r>
              <a:rPr dirty="0" sz="3200" spc="-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252525"/>
                </a:solidFill>
                <a:latin typeface="Trebuchet MS"/>
                <a:cs typeface="Trebuchet MS"/>
              </a:rPr>
              <a:t>a</a:t>
            </a:r>
            <a:r>
              <a:rPr dirty="0" sz="3200" spc="-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5">
                <a:solidFill>
                  <a:srgbClr val="252525"/>
                </a:solidFill>
                <a:latin typeface="Trebuchet MS"/>
                <a:cs typeface="Trebuchet MS"/>
              </a:rPr>
              <a:t>logistic</a:t>
            </a:r>
            <a:r>
              <a:rPr dirty="0" sz="3200" spc="-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30">
                <a:solidFill>
                  <a:srgbClr val="252525"/>
                </a:solidFill>
                <a:latin typeface="Trebuchet MS"/>
                <a:cs typeface="Trebuchet MS"/>
              </a:rPr>
              <a:t>regression</a:t>
            </a:r>
            <a:r>
              <a:rPr dirty="0" sz="3200" spc="-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252525"/>
                </a:solidFill>
                <a:latin typeface="Trebuchet MS"/>
                <a:cs typeface="Trebuchet MS"/>
              </a:rPr>
              <a:t>classifier,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004" y="7850056"/>
            <a:ext cx="16377919" cy="519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  <a:tabLst>
                <a:tab pos="8126095" algn="l"/>
              </a:tabLst>
            </a:pPr>
            <a:r>
              <a:rPr dirty="0" baseline="-35590" sz="4800" spc="-97">
                <a:solidFill>
                  <a:srgbClr val="252525"/>
                </a:solidFill>
                <a:latin typeface="Trebuchet MS"/>
                <a:cs typeface="Trebuchet MS"/>
              </a:rPr>
              <a:t>8.</a:t>
            </a:r>
            <a:r>
              <a:rPr dirty="0" baseline="-35590" sz="4800" spc="-127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baseline="-35590" sz="4800" spc="67">
                <a:solidFill>
                  <a:srgbClr val="252525"/>
                </a:solidFill>
                <a:latin typeface="Trebuchet MS"/>
                <a:cs typeface="Trebuchet MS"/>
              </a:rPr>
              <a:t>Splitting</a:t>
            </a:r>
            <a:r>
              <a:rPr dirty="0" baseline="-35590" sz="4800" spc="-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baseline="-35590" sz="4800" spc="104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baseline="-35590" sz="4800" spc="-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baseline="-35590" sz="4800" spc="135">
                <a:solidFill>
                  <a:srgbClr val="252525"/>
                </a:solidFill>
                <a:latin typeface="Trebuchet MS"/>
                <a:cs typeface="Trebuchet MS"/>
              </a:rPr>
              <a:t>data</a:t>
            </a:r>
            <a:r>
              <a:rPr dirty="0" baseline="-35590" sz="4800" spc="-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baseline="-35590" sz="4800" spc="112">
                <a:solidFill>
                  <a:srgbClr val="252525"/>
                </a:solidFill>
                <a:latin typeface="Trebuchet MS"/>
                <a:cs typeface="Trebuchet MS"/>
              </a:rPr>
              <a:t>into</a:t>
            </a:r>
            <a:r>
              <a:rPr dirty="0" baseline="-35590" sz="4800" spc="-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baseline="-35590" sz="4800" spc="120">
                <a:solidFill>
                  <a:srgbClr val="252525"/>
                </a:solidFill>
                <a:latin typeface="Trebuchet MS"/>
                <a:cs typeface="Trebuchet MS"/>
              </a:rPr>
              <a:t>training</a:t>
            </a:r>
            <a:r>
              <a:rPr dirty="0" baseline="-35590" sz="4800" spc="-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baseline="-35590" sz="4800" spc="112">
                <a:solidFill>
                  <a:srgbClr val="252525"/>
                </a:solidFill>
                <a:latin typeface="Trebuchet MS"/>
                <a:cs typeface="Trebuchet MS"/>
              </a:rPr>
              <a:t>set</a:t>
            </a:r>
            <a:r>
              <a:rPr dirty="0" baseline="-35590" sz="4800" spc="-12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baseline="-35590" sz="4800" spc="292">
                <a:solidFill>
                  <a:srgbClr val="252525"/>
                </a:solidFill>
                <a:latin typeface="Trebuchet MS"/>
                <a:cs typeface="Trebuchet MS"/>
              </a:rPr>
              <a:t>and	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evaluates</a:t>
            </a:r>
            <a:r>
              <a:rPr dirty="0" sz="3200" spc="-13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12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model,</a:t>
            </a:r>
            <a:r>
              <a:rPr dirty="0" sz="3200" spc="-13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8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dirty="0" sz="3200" spc="-12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145">
                <a:solidFill>
                  <a:srgbClr val="252525"/>
                </a:solidFill>
                <a:latin typeface="Trebuchet MS"/>
                <a:cs typeface="Trebuchet MS"/>
              </a:rPr>
              <a:t>saves</a:t>
            </a:r>
            <a:r>
              <a:rPr dirty="0" sz="3200" spc="-13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the</a:t>
            </a:r>
            <a:r>
              <a:rPr dirty="0" sz="3200" spc="-13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252525"/>
                </a:solidFill>
                <a:latin typeface="Trebuchet MS"/>
                <a:cs typeface="Trebuchet MS"/>
              </a:rPr>
              <a:t>trained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3731" y="8421556"/>
            <a:ext cx="4097654" cy="519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145">
                <a:solidFill>
                  <a:srgbClr val="252525"/>
                </a:solidFill>
                <a:latin typeface="Trebuchet MS"/>
                <a:cs typeface="Trebuchet MS"/>
              </a:rPr>
              <a:t>model</a:t>
            </a:r>
            <a:r>
              <a:rPr dirty="0" sz="3200" spc="-14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252525"/>
                </a:solidFill>
                <a:latin typeface="Trebuchet MS"/>
                <a:cs typeface="Trebuchet MS"/>
              </a:rPr>
              <a:t>for</a:t>
            </a:r>
            <a:r>
              <a:rPr dirty="0" sz="3200" spc="-14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252525"/>
                </a:solidFill>
                <a:latin typeface="Trebuchet MS"/>
                <a:cs typeface="Trebuchet MS"/>
              </a:rPr>
              <a:t>future</a:t>
            </a:r>
            <a:r>
              <a:rPr dirty="0" sz="3200" spc="-14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252525"/>
                </a:solidFill>
                <a:latin typeface="Trebuchet MS"/>
                <a:cs typeface="Trebuchet MS"/>
              </a:rPr>
              <a:t>use.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54188" y="896203"/>
            <a:ext cx="1920239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620">
                <a:solidFill>
                  <a:srgbClr val="252525"/>
                </a:solidFill>
                <a:latin typeface="Cambria"/>
                <a:cs typeface="Cambria"/>
              </a:rPr>
              <a:t>M</a:t>
            </a:r>
            <a:r>
              <a:rPr dirty="0" sz="5000" spc="-25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dirty="0" sz="5000" spc="-15">
                <a:solidFill>
                  <a:srgbClr val="252525"/>
                </a:solidFill>
                <a:latin typeface="Cambria"/>
                <a:cs typeface="Cambria"/>
              </a:rPr>
              <a:t>d</a:t>
            </a:r>
            <a:r>
              <a:rPr dirty="0" sz="5000" spc="30">
                <a:solidFill>
                  <a:srgbClr val="252525"/>
                </a:solidFill>
                <a:latin typeface="Cambria"/>
                <a:cs typeface="Cambria"/>
              </a:rPr>
              <a:t>e</a:t>
            </a:r>
            <a:r>
              <a:rPr dirty="0" sz="5000" spc="15">
                <a:solidFill>
                  <a:srgbClr val="252525"/>
                </a:solidFill>
                <a:latin typeface="Cambria"/>
                <a:cs typeface="Cambria"/>
              </a:rPr>
              <a:t>l</a:t>
            </a:r>
            <a:endParaRPr sz="5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22087"/>
            <a:ext cx="9092565" cy="1952625"/>
          </a:xfrm>
          <a:custGeom>
            <a:avLst/>
            <a:gdLst/>
            <a:ahLst/>
            <a:cxnLst/>
            <a:rect l="l" t="t" r="r" b="b"/>
            <a:pathLst>
              <a:path w="9092565" h="1952625">
                <a:moveTo>
                  <a:pt x="8767096" y="1952624"/>
                </a:moveTo>
                <a:lnTo>
                  <a:pt x="325467" y="1952624"/>
                </a:lnTo>
                <a:lnTo>
                  <a:pt x="277377" y="1949095"/>
                </a:lnTo>
                <a:lnTo>
                  <a:pt x="231474" y="1938843"/>
                </a:lnTo>
                <a:lnTo>
                  <a:pt x="188266" y="1922372"/>
                </a:lnTo>
                <a:lnTo>
                  <a:pt x="148254" y="1900186"/>
                </a:lnTo>
                <a:lnTo>
                  <a:pt x="111943" y="1872787"/>
                </a:lnTo>
                <a:lnTo>
                  <a:pt x="79837" y="1840681"/>
                </a:lnTo>
                <a:lnTo>
                  <a:pt x="52438" y="1804370"/>
                </a:lnTo>
                <a:lnTo>
                  <a:pt x="30252" y="1764358"/>
                </a:lnTo>
                <a:lnTo>
                  <a:pt x="13781" y="1721150"/>
                </a:lnTo>
                <a:lnTo>
                  <a:pt x="3529" y="1675247"/>
                </a:lnTo>
                <a:lnTo>
                  <a:pt x="0" y="1627156"/>
                </a:lnTo>
                <a:lnTo>
                  <a:pt x="0" y="325468"/>
                </a:lnTo>
                <a:lnTo>
                  <a:pt x="3529" y="277377"/>
                </a:lnTo>
                <a:lnTo>
                  <a:pt x="13781" y="231474"/>
                </a:lnTo>
                <a:lnTo>
                  <a:pt x="30252" y="188266"/>
                </a:lnTo>
                <a:lnTo>
                  <a:pt x="52438" y="148254"/>
                </a:lnTo>
                <a:lnTo>
                  <a:pt x="79837" y="111943"/>
                </a:lnTo>
                <a:lnTo>
                  <a:pt x="111943" y="79837"/>
                </a:lnTo>
                <a:lnTo>
                  <a:pt x="148254" y="52438"/>
                </a:lnTo>
                <a:lnTo>
                  <a:pt x="188266" y="30252"/>
                </a:lnTo>
                <a:lnTo>
                  <a:pt x="231474" y="13781"/>
                </a:lnTo>
                <a:lnTo>
                  <a:pt x="277377" y="3529"/>
                </a:lnTo>
                <a:lnTo>
                  <a:pt x="325469" y="0"/>
                </a:lnTo>
                <a:lnTo>
                  <a:pt x="8767095" y="0"/>
                </a:lnTo>
                <a:lnTo>
                  <a:pt x="8815187" y="3529"/>
                </a:lnTo>
                <a:lnTo>
                  <a:pt x="8861089" y="13781"/>
                </a:lnTo>
                <a:lnTo>
                  <a:pt x="8904298" y="30252"/>
                </a:lnTo>
                <a:lnTo>
                  <a:pt x="8944310" y="52438"/>
                </a:lnTo>
                <a:lnTo>
                  <a:pt x="8980621" y="79837"/>
                </a:lnTo>
                <a:lnTo>
                  <a:pt x="9012727" y="111943"/>
                </a:lnTo>
                <a:lnTo>
                  <a:pt x="9040125" y="148254"/>
                </a:lnTo>
                <a:lnTo>
                  <a:pt x="9062312" y="188266"/>
                </a:lnTo>
                <a:lnTo>
                  <a:pt x="9078783" y="231474"/>
                </a:lnTo>
                <a:lnTo>
                  <a:pt x="9089035" y="277377"/>
                </a:lnTo>
                <a:lnTo>
                  <a:pt x="9092564" y="325468"/>
                </a:lnTo>
                <a:lnTo>
                  <a:pt x="9092564" y="1627156"/>
                </a:lnTo>
                <a:lnTo>
                  <a:pt x="9089035" y="1675247"/>
                </a:lnTo>
                <a:lnTo>
                  <a:pt x="9078783" y="1721150"/>
                </a:lnTo>
                <a:lnTo>
                  <a:pt x="9062312" y="1764358"/>
                </a:lnTo>
                <a:lnTo>
                  <a:pt x="9040125" y="1804370"/>
                </a:lnTo>
                <a:lnTo>
                  <a:pt x="9012727" y="1840681"/>
                </a:lnTo>
                <a:lnTo>
                  <a:pt x="8980621" y="1872787"/>
                </a:lnTo>
                <a:lnTo>
                  <a:pt x="8944310" y="1900186"/>
                </a:lnTo>
                <a:lnTo>
                  <a:pt x="8904298" y="1922372"/>
                </a:lnTo>
                <a:lnTo>
                  <a:pt x="8861089" y="1938843"/>
                </a:lnTo>
                <a:lnTo>
                  <a:pt x="8815187" y="1949095"/>
                </a:lnTo>
                <a:lnTo>
                  <a:pt x="8767096" y="1952624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422" y="4417358"/>
            <a:ext cx="12572999" cy="54768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5235" y="874601"/>
            <a:ext cx="415036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125">
                <a:latin typeface="Cambria"/>
                <a:cs typeface="Cambria"/>
              </a:rPr>
              <a:t>API</a:t>
            </a:r>
            <a:r>
              <a:rPr dirty="0" sz="5000" spc="140">
                <a:latin typeface="Cambria"/>
                <a:cs typeface="Cambria"/>
              </a:rPr>
              <a:t> </a:t>
            </a:r>
            <a:r>
              <a:rPr dirty="0" sz="5000" spc="85">
                <a:latin typeface="Cambria"/>
                <a:cs typeface="Cambria"/>
              </a:rPr>
              <a:t>Overview</a:t>
            </a:r>
            <a:endParaRPr sz="5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7864" y="2344723"/>
            <a:ext cx="9526905" cy="1825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95"/>
              </a:spcBef>
            </a:pPr>
            <a:r>
              <a:rPr dirty="0" sz="3400" spc="130">
                <a:latin typeface="Trebuchet MS"/>
                <a:cs typeface="Trebuchet MS"/>
              </a:rPr>
              <a:t>Routes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95">
                <a:latin typeface="Trebuchet MS"/>
                <a:cs typeface="Trebuchet MS"/>
              </a:rPr>
              <a:t>can</a:t>
            </a:r>
            <a:r>
              <a:rPr dirty="0" sz="3400" spc="-135">
                <a:latin typeface="Trebuchet MS"/>
                <a:cs typeface="Trebuchet MS"/>
              </a:rPr>
              <a:t> </a:t>
            </a:r>
            <a:r>
              <a:rPr dirty="0" sz="3400" spc="130">
                <a:latin typeface="Trebuchet MS"/>
                <a:cs typeface="Trebuchet MS"/>
              </a:rPr>
              <a:t>be</a:t>
            </a:r>
            <a:r>
              <a:rPr dirty="0" sz="3400" spc="-135">
                <a:latin typeface="Trebuchet MS"/>
                <a:cs typeface="Trebuchet MS"/>
              </a:rPr>
              <a:t> </a:t>
            </a:r>
            <a:r>
              <a:rPr dirty="0" sz="3400" spc="100">
                <a:latin typeface="Trebuchet MS"/>
                <a:cs typeface="Trebuchet MS"/>
              </a:rPr>
              <a:t>accessed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65">
                <a:latin typeface="Trebuchet MS"/>
                <a:cs typeface="Trebuchet MS"/>
              </a:rPr>
              <a:t>in</a:t>
            </a:r>
            <a:r>
              <a:rPr dirty="0" sz="3400" spc="-135">
                <a:latin typeface="Trebuchet MS"/>
                <a:cs typeface="Trebuchet MS"/>
              </a:rPr>
              <a:t> </a:t>
            </a:r>
            <a:r>
              <a:rPr dirty="0" sz="3400" spc="185">
                <a:latin typeface="Trebuchet MS"/>
                <a:cs typeface="Trebuchet MS"/>
              </a:rPr>
              <a:t>many</a:t>
            </a:r>
            <a:r>
              <a:rPr dirty="0" sz="3400" spc="-135">
                <a:latin typeface="Trebuchet MS"/>
                <a:cs typeface="Trebuchet MS"/>
              </a:rPr>
              <a:t> </a:t>
            </a:r>
            <a:r>
              <a:rPr dirty="0" sz="3400" spc="25">
                <a:latin typeface="Trebuchet MS"/>
                <a:cs typeface="Trebuchet MS"/>
              </a:rPr>
              <a:t>ways,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150">
                <a:latin typeface="Trebuchet MS"/>
                <a:cs typeface="Trebuchet MS"/>
              </a:rPr>
              <a:t>through </a:t>
            </a:r>
            <a:r>
              <a:rPr dirty="0" sz="3400" spc="-1010">
                <a:latin typeface="Trebuchet MS"/>
                <a:cs typeface="Trebuchet MS"/>
              </a:rPr>
              <a:t> </a:t>
            </a:r>
            <a:r>
              <a:rPr dirty="0" sz="3400" spc="85">
                <a:latin typeface="Trebuchet MS"/>
                <a:cs typeface="Trebuchet MS"/>
              </a:rPr>
              <a:t>what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80">
                <a:latin typeface="Trebuchet MS"/>
                <a:cs typeface="Trebuchet MS"/>
              </a:rPr>
              <a:t>are</a:t>
            </a:r>
            <a:r>
              <a:rPr dirty="0" sz="3400" spc="-135">
                <a:latin typeface="Trebuchet MS"/>
                <a:cs typeface="Trebuchet MS"/>
              </a:rPr>
              <a:t> </a:t>
            </a:r>
            <a:r>
              <a:rPr dirty="0" sz="3400" spc="185">
                <a:latin typeface="Trebuchet MS"/>
                <a:cs typeface="Trebuchet MS"/>
              </a:rPr>
              <a:t>known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185">
                <a:latin typeface="Trebuchet MS"/>
                <a:cs typeface="Trebuchet MS"/>
              </a:rPr>
              <a:t>as</a:t>
            </a:r>
            <a:r>
              <a:rPr dirty="0" sz="3400" spc="-135">
                <a:latin typeface="Trebuchet MS"/>
                <a:cs typeface="Trebuchet MS"/>
              </a:rPr>
              <a:t> </a:t>
            </a:r>
            <a:r>
              <a:rPr dirty="0" sz="3400" spc="170">
                <a:latin typeface="Trebuchet MS"/>
                <a:cs typeface="Trebuchet MS"/>
              </a:rPr>
              <a:t>methods</a:t>
            </a:r>
            <a:r>
              <a:rPr dirty="0" sz="3400" spc="-135">
                <a:latin typeface="Trebuchet MS"/>
                <a:cs typeface="Trebuchet MS"/>
              </a:rPr>
              <a:t> </a:t>
            </a:r>
            <a:r>
              <a:rPr dirty="0" sz="3400" spc="155">
                <a:latin typeface="Trebuchet MS"/>
                <a:cs typeface="Trebuchet MS"/>
              </a:rPr>
              <a:t>or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125">
                <a:latin typeface="Trebuchet MS"/>
                <a:cs typeface="Trebuchet MS"/>
              </a:rPr>
              <a:t>verbs</a:t>
            </a:r>
            <a:endParaRPr sz="3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400" spc="70">
                <a:latin typeface="Trebuchet MS"/>
                <a:cs typeface="Trebuchet MS"/>
              </a:rPr>
              <a:t>The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175">
                <a:latin typeface="Trebuchet MS"/>
                <a:cs typeface="Trebuchet MS"/>
              </a:rPr>
              <a:t>most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229">
                <a:latin typeface="Trebuchet MS"/>
                <a:cs typeface="Trebuchet MS"/>
              </a:rPr>
              <a:t>common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125">
                <a:latin typeface="Trebuchet MS"/>
                <a:cs typeface="Trebuchet MS"/>
              </a:rPr>
              <a:t>verbs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80">
                <a:latin typeface="Trebuchet MS"/>
                <a:cs typeface="Trebuchet MS"/>
              </a:rPr>
              <a:t>are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60">
                <a:latin typeface="Trebuchet MS"/>
                <a:cs typeface="Trebuchet MS"/>
              </a:rPr>
              <a:t>GET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185">
                <a:latin typeface="Trebuchet MS"/>
                <a:cs typeface="Trebuchet MS"/>
              </a:rPr>
              <a:t>and</a:t>
            </a:r>
            <a:r>
              <a:rPr dirty="0" sz="3400" spc="-135">
                <a:latin typeface="Trebuchet MS"/>
                <a:cs typeface="Trebuchet MS"/>
              </a:rPr>
              <a:t> </a:t>
            </a:r>
            <a:r>
              <a:rPr dirty="0" sz="3400" spc="170">
                <a:latin typeface="Trebuchet MS"/>
                <a:cs typeface="Trebuchet MS"/>
              </a:rPr>
              <a:t>POST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Yash D</dc:creator>
  <cp:keywords>DAFmoDYiy2U,BAFmoKoWP04</cp:keywords>
  <dc:title>NG.pptx</dc:title>
  <dcterms:created xsi:type="dcterms:W3CDTF">2023-06-26T07:09:23Z</dcterms:created>
  <dcterms:modified xsi:type="dcterms:W3CDTF">2023-06-26T07:09:23Z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2023-06-26T00:00:00Z</vt:filetime>
  </property>
  <property fmtid="{D5CDD505-2E9C-101B-9397-08002B2CF9AE}" pid="3" name="Creator">
    <vt:lpwstr>Canva</vt:lpwstr>
  </property>
  <property fmtid="{D5CDD505-2E9C-101B-9397-08002B2CF9AE}" pid="4" name="LastSaved">
    <vt:filetime>2023-06-26T00:00:00Z</vt:filetime>
  </property>
</Properties>
</file>